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1"/>
  </p:sldMasterIdLst>
  <p:notesMasterIdLst>
    <p:notesMasterId r:id="rId28"/>
  </p:notes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2" r:id="rId9"/>
    <p:sldId id="261" r:id="rId10"/>
    <p:sldId id="265" r:id="rId11"/>
    <p:sldId id="268" r:id="rId12"/>
    <p:sldId id="270" r:id="rId13"/>
    <p:sldId id="271" r:id="rId14"/>
    <p:sldId id="272" r:id="rId15"/>
    <p:sldId id="273" r:id="rId16"/>
    <p:sldId id="266" r:id="rId17"/>
    <p:sldId id="267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yler flaagan" userId="07bad07a9dbdac54" providerId="Windows Live" clId="Web-{89A137A1-1718-4479-951F-E221C24D0DE6}"/>
    <pc:docChg chg="modSld">
      <pc:chgData name="tyler flaagan" userId="07bad07a9dbdac54" providerId="Windows Live" clId="Web-{89A137A1-1718-4479-951F-E221C24D0DE6}" dt="2018-05-27T20:31:17.985" v="39" actId="20577"/>
      <pc:docMkLst>
        <pc:docMk/>
      </pc:docMkLst>
      <pc:sldChg chg="modSp">
        <pc:chgData name="tyler flaagan" userId="07bad07a9dbdac54" providerId="Windows Live" clId="Web-{89A137A1-1718-4479-951F-E221C24D0DE6}" dt="2018-05-27T20:31:17.969" v="38" actId="20577"/>
        <pc:sldMkLst>
          <pc:docMk/>
          <pc:sldMk cId="3006079373" sldId="258"/>
        </pc:sldMkLst>
        <pc:spChg chg="mod">
          <ac:chgData name="tyler flaagan" userId="07bad07a9dbdac54" providerId="Windows Live" clId="Web-{89A137A1-1718-4479-951F-E221C24D0DE6}" dt="2018-05-27T20:31:17.969" v="38" actId="20577"/>
          <ac:spMkLst>
            <pc:docMk/>
            <pc:sldMk cId="3006079373" sldId="258"/>
            <ac:spMk id="3" creationId="{D91A8383-469E-7846-BA97-F2E598EBF35D}"/>
          </ac:spMkLst>
        </pc:spChg>
      </pc:sldChg>
    </pc:docChg>
  </pc:docChgLst>
  <pc:docChgLst>
    <pc:chgData name="Cody Welu" userId="dd11e835665ee3ed" providerId="LiveId" clId="{09B403D8-09A1-B540-B015-1121F44914D8}"/>
    <pc:docChg chg="undo custSel addSld delSld modSld sldOrd">
      <pc:chgData name="Cody Welu" userId="dd11e835665ee3ed" providerId="LiveId" clId="{09B403D8-09A1-B540-B015-1121F44914D8}" dt="2018-05-22T20:21:51.473" v="4648" actId="2696"/>
      <pc:docMkLst>
        <pc:docMk/>
      </pc:docMkLst>
      <pc:sldChg chg="modSp">
        <pc:chgData name="Cody Welu" userId="dd11e835665ee3ed" providerId="LiveId" clId="{09B403D8-09A1-B540-B015-1121F44914D8}" dt="2018-05-21T17:26:52.449" v="16" actId="20577"/>
        <pc:sldMkLst>
          <pc:docMk/>
          <pc:sldMk cId="1219898877" sldId="256"/>
        </pc:sldMkLst>
        <pc:spChg chg="mod">
          <ac:chgData name="Cody Welu" userId="dd11e835665ee3ed" providerId="LiveId" clId="{09B403D8-09A1-B540-B015-1121F44914D8}" dt="2018-05-21T17:26:52.449" v="16" actId="20577"/>
          <ac:spMkLst>
            <pc:docMk/>
            <pc:sldMk cId="1219898877" sldId="256"/>
            <ac:spMk id="2" creationId="{00000000-0000-0000-0000-000000000000}"/>
          </ac:spMkLst>
        </pc:spChg>
      </pc:sldChg>
      <pc:sldChg chg="addSp modSp add">
        <pc:chgData name="Cody Welu" userId="dd11e835665ee3ed" providerId="LiveId" clId="{09B403D8-09A1-B540-B015-1121F44914D8}" dt="2018-05-22T14:22:13.697" v="875" actId="20577"/>
        <pc:sldMkLst>
          <pc:docMk/>
          <pc:sldMk cId="3674606479" sldId="257"/>
        </pc:sldMkLst>
        <pc:spChg chg="mod">
          <ac:chgData name="Cody Welu" userId="dd11e835665ee3ed" providerId="LiveId" clId="{09B403D8-09A1-B540-B015-1121F44914D8}" dt="2018-05-22T14:14:19.997" v="590" actId="20577"/>
          <ac:spMkLst>
            <pc:docMk/>
            <pc:sldMk cId="3674606479" sldId="257"/>
            <ac:spMk id="2" creationId="{F5C98115-527A-B549-8249-D3B4B63FF502}"/>
          </ac:spMkLst>
        </pc:spChg>
        <pc:spChg chg="mod">
          <ac:chgData name="Cody Welu" userId="dd11e835665ee3ed" providerId="LiveId" clId="{09B403D8-09A1-B540-B015-1121F44914D8}" dt="2018-05-22T14:22:13.697" v="875" actId="20577"/>
          <ac:spMkLst>
            <pc:docMk/>
            <pc:sldMk cId="3674606479" sldId="257"/>
            <ac:spMk id="3" creationId="{B60E9296-3A64-DA44-B20A-AE0B3FB3653F}"/>
          </ac:spMkLst>
        </pc:spChg>
        <pc:spChg chg="mod">
          <ac:chgData name="Cody Welu" userId="dd11e835665ee3ed" providerId="LiveId" clId="{09B403D8-09A1-B540-B015-1121F44914D8}" dt="2018-05-21T21:13:25.874" v="70" actId="27636"/>
          <ac:spMkLst>
            <pc:docMk/>
            <pc:sldMk cId="3674606479" sldId="257"/>
            <ac:spMk id="5" creationId="{C2D75C85-91C9-044B-B8D3-BDE2463669E0}"/>
          </ac:spMkLst>
        </pc:spChg>
        <pc:picChg chg="add mod">
          <ac:chgData name="Cody Welu" userId="dd11e835665ee3ed" providerId="LiveId" clId="{09B403D8-09A1-B540-B015-1121F44914D8}" dt="2018-05-22T14:18:40.104" v="749" actId="1076"/>
          <ac:picMkLst>
            <pc:docMk/>
            <pc:sldMk cId="3674606479" sldId="257"/>
            <ac:picMk id="6" creationId="{1B12DC41-F2C6-DB44-A813-25D802858E32}"/>
          </ac:picMkLst>
        </pc:picChg>
      </pc:sldChg>
      <pc:sldChg chg="addSp modSp add">
        <pc:chgData name="Cody Welu" userId="dd11e835665ee3ed" providerId="LiveId" clId="{09B403D8-09A1-B540-B015-1121F44914D8}" dt="2018-05-22T14:03:52.758" v="397" actId="20577"/>
        <pc:sldMkLst>
          <pc:docMk/>
          <pc:sldMk cId="3006079373" sldId="258"/>
        </pc:sldMkLst>
        <pc:spChg chg="mod">
          <ac:chgData name="Cody Welu" userId="dd11e835665ee3ed" providerId="LiveId" clId="{09B403D8-09A1-B540-B015-1121F44914D8}" dt="2018-05-21T21:13:38.840" v="93" actId="20577"/>
          <ac:spMkLst>
            <pc:docMk/>
            <pc:sldMk cId="3006079373" sldId="258"/>
            <ac:spMk id="2" creationId="{1C7177FC-1F92-E941-97DE-4F8F3B65F985}"/>
          </ac:spMkLst>
        </pc:spChg>
        <pc:spChg chg="mod">
          <ac:chgData name="Cody Welu" userId="dd11e835665ee3ed" providerId="LiveId" clId="{09B403D8-09A1-B540-B015-1121F44914D8}" dt="2018-05-22T14:00:15.292" v="205" actId="20577"/>
          <ac:spMkLst>
            <pc:docMk/>
            <pc:sldMk cId="3006079373" sldId="258"/>
            <ac:spMk id="3" creationId="{D91A8383-469E-7846-BA97-F2E598EBF35D}"/>
          </ac:spMkLst>
        </pc:spChg>
        <pc:spChg chg="mod">
          <ac:chgData name="Cody Welu" userId="dd11e835665ee3ed" providerId="LiveId" clId="{09B403D8-09A1-B540-B015-1121F44914D8}" dt="2018-05-21T21:13:35.471" v="82" actId="27636"/>
          <ac:spMkLst>
            <pc:docMk/>
            <pc:sldMk cId="3006079373" sldId="258"/>
            <ac:spMk id="5" creationId="{7707DE86-464D-C541-B895-4B76E4D046A9}"/>
          </ac:spMkLst>
        </pc:spChg>
        <pc:spChg chg="add mod">
          <ac:chgData name="Cody Welu" userId="dd11e835665ee3ed" providerId="LiveId" clId="{09B403D8-09A1-B540-B015-1121F44914D8}" dt="2018-05-22T14:03:52.758" v="397" actId="20577"/>
          <ac:spMkLst>
            <pc:docMk/>
            <pc:sldMk cId="3006079373" sldId="258"/>
            <ac:spMk id="6" creationId="{2D80A99A-59D7-514A-A6F6-0E1B6B65ED04}"/>
          </ac:spMkLst>
        </pc:spChg>
      </pc:sldChg>
      <pc:sldChg chg="modSp add">
        <pc:chgData name="Cody Welu" userId="dd11e835665ee3ed" providerId="LiveId" clId="{09B403D8-09A1-B540-B015-1121F44914D8}" dt="2018-05-22T16:36:38.818" v="2628" actId="20577"/>
        <pc:sldMkLst>
          <pc:docMk/>
          <pc:sldMk cId="3682090228" sldId="259"/>
        </pc:sldMkLst>
        <pc:spChg chg="mod">
          <ac:chgData name="Cody Welu" userId="dd11e835665ee3ed" providerId="LiveId" clId="{09B403D8-09A1-B540-B015-1121F44914D8}" dt="2018-05-21T21:14:35.724" v="158" actId="20577"/>
          <ac:spMkLst>
            <pc:docMk/>
            <pc:sldMk cId="3682090228" sldId="259"/>
            <ac:spMk id="2" creationId="{F76CA8C1-0863-B44B-8551-42A57E893335}"/>
          </ac:spMkLst>
        </pc:spChg>
        <pc:spChg chg="mod">
          <ac:chgData name="Cody Welu" userId="dd11e835665ee3ed" providerId="LiveId" clId="{09B403D8-09A1-B540-B015-1121F44914D8}" dt="2018-05-22T16:36:38.818" v="2628" actId="20577"/>
          <ac:spMkLst>
            <pc:docMk/>
            <pc:sldMk cId="3682090228" sldId="259"/>
            <ac:spMk id="3" creationId="{42915DA1-30B0-DD4D-8B48-8E503B038043}"/>
          </ac:spMkLst>
        </pc:spChg>
        <pc:spChg chg="mod">
          <ac:chgData name="Cody Welu" userId="dd11e835665ee3ed" providerId="LiveId" clId="{09B403D8-09A1-B540-B015-1121F44914D8}" dt="2018-05-21T21:13:40.384" v="95" actId="27636"/>
          <ac:spMkLst>
            <pc:docMk/>
            <pc:sldMk cId="3682090228" sldId="259"/>
            <ac:spMk id="5" creationId="{36845FF8-5FEF-5B4E-A56A-90BE42CDD669}"/>
          </ac:spMkLst>
        </pc:spChg>
      </pc:sldChg>
      <pc:sldChg chg="modSp add">
        <pc:chgData name="Cody Welu" userId="dd11e835665ee3ed" providerId="LiveId" clId="{09B403D8-09A1-B540-B015-1121F44914D8}" dt="2018-05-22T16:32:08.499" v="1954" actId="20577"/>
        <pc:sldMkLst>
          <pc:docMk/>
          <pc:sldMk cId="3677919418" sldId="260"/>
        </pc:sldMkLst>
        <pc:spChg chg="mod">
          <ac:chgData name="Cody Welu" userId="dd11e835665ee3ed" providerId="LiveId" clId="{09B403D8-09A1-B540-B015-1121F44914D8}" dt="2018-05-21T21:14:10.070" v="147" actId="20577"/>
          <ac:spMkLst>
            <pc:docMk/>
            <pc:sldMk cId="3677919418" sldId="260"/>
            <ac:spMk id="2" creationId="{B2B10BED-A500-F547-856D-113A89BB178A}"/>
          </ac:spMkLst>
        </pc:spChg>
        <pc:spChg chg="mod">
          <ac:chgData name="Cody Welu" userId="dd11e835665ee3ed" providerId="LiveId" clId="{09B403D8-09A1-B540-B015-1121F44914D8}" dt="2018-05-22T16:32:08.499" v="1954" actId="20577"/>
          <ac:spMkLst>
            <pc:docMk/>
            <pc:sldMk cId="3677919418" sldId="260"/>
            <ac:spMk id="3" creationId="{1D2A629A-5AC8-B241-8356-47B3856F027E}"/>
          </ac:spMkLst>
        </pc:spChg>
        <pc:spChg chg="mod">
          <ac:chgData name="Cody Welu" userId="dd11e835665ee3ed" providerId="LiveId" clId="{09B403D8-09A1-B540-B015-1121F44914D8}" dt="2018-05-21T21:14:06.602" v="129" actId="27636"/>
          <ac:spMkLst>
            <pc:docMk/>
            <pc:sldMk cId="3677919418" sldId="260"/>
            <ac:spMk id="5" creationId="{CB3BDE87-35E7-364E-A22E-E03D63224F8E}"/>
          </ac:spMkLst>
        </pc:spChg>
      </pc:sldChg>
      <pc:sldChg chg="modSp add">
        <pc:chgData name="Cody Welu" userId="dd11e835665ee3ed" providerId="LiveId" clId="{09B403D8-09A1-B540-B015-1121F44914D8}" dt="2018-05-21T21:15:40.710" v="191" actId="20577"/>
        <pc:sldMkLst>
          <pc:docMk/>
          <pc:sldMk cId="1550264665" sldId="261"/>
        </pc:sldMkLst>
        <pc:spChg chg="mod">
          <ac:chgData name="Cody Welu" userId="dd11e835665ee3ed" providerId="LiveId" clId="{09B403D8-09A1-B540-B015-1121F44914D8}" dt="2018-05-21T21:15:40.710" v="191" actId="20577"/>
          <ac:spMkLst>
            <pc:docMk/>
            <pc:sldMk cId="1550264665" sldId="261"/>
            <ac:spMk id="2" creationId="{A214F532-E08B-0D4A-AF9A-4A6A7E2AC3AC}"/>
          </ac:spMkLst>
        </pc:spChg>
        <pc:spChg chg="mod">
          <ac:chgData name="Cody Welu" userId="dd11e835665ee3ed" providerId="LiveId" clId="{09B403D8-09A1-B540-B015-1121F44914D8}" dt="2018-05-21T21:14:11.173" v="149" actId="27636"/>
          <ac:spMkLst>
            <pc:docMk/>
            <pc:sldMk cId="1550264665" sldId="261"/>
            <ac:spMk id="5" creationId="{FBE31382-BEE1-C549-913A-D5E1BC1CCCA4}"/>
          </ac:spMkLst>
        </pc:spChg>
      </pc:sldChg>
      <pc:sldChg chg="modSp add ord">
        <pc:chgData name="Cody Welu" userId="dd11e835665ee3ed" providerId="LiveId" clId="{09B403D8-09A1-B540-B015-1121F44914D8}" dt="2018-05-21T21:15:36.830" v="177" actId="2696"/>
        <pc:sldMkLst>
          <pc:docMk/>
          <pc:sldMk cId="3498675404" sldId="262"/>
        </pc:sldMkLst>
        <pc:spChg chg="mod">
          <ac:chgData name="Cody Welu" userId="dd11e835665ee3ed" providerId="LiveId" clId="{09B403D8-09A1-B540-B015-1121F44914D8}" dt="2018-05-21T21:15:31.988" v="176" actId="20577"/>
          <ac:spMkLst>
            <pc:docMk/>
            <pc:sldMk cId="3498675404" sldId="262"/>
            <ac:spMk id="2" creationId="{55973F2B-F1D1-E543-A08A-73352F5D0143}"/>
          </ac:spMkLst>
        </pc:spChg>
        <pc:spChg chg="mod">
          <ac:chgData name="Cody Welu" userId="dd11e835665ee3ed" providerId="LiveId" clId="{09B403D8-09A1-B540-B015-1121F44914D8}" dt="2018-05-21T21:14:44.733" v="160" actId="27636"/>
          <ac:spMkLst>
            <pc:docMk/>
            <pc:sldMk cId="3498675404" sldId="262"/>
            <ac:spMk id="5" creationId="{21435BE1-7B4D-D940-9AC3-41CC2D658F63}"/>
          </ac:spMkLst>
        </pc:spChg>
      </pc:sldChg>
      <pc:sldChg chg="addSp modSp add">
        <pc:chgData name="Cody Welu" userId="dd11e835665ee3ed" providerId="LiveId" clId="{09B403D8-09A1-B540-B015-1121F44914D8}" dt="2018-05-22T16:27:38.066" v="1445" actId="14100"/>
        <pc:sldMkLst>
          <pc:docMk/>
          <pc:sldMk cId="4014208874" sldId="263"/>
        </pc:sldMkLst>
        <pc:spChg chg="mod">
          <ac:chgData name="Cody Welu" userId="dd11e835665ee3ed" providerId="LiveId" clId="{09B403D8-09A1-B540-B015-1121F44914D8}" dt="2018-05-22T16:15:51.799" v="910" actId="20577"/>
          <ac:spMkLst>
            <pc:docMk/>
            <pc:sldMk cId="4014208874" sldId="263"/>
            <ac:spMk id="2" creationId="{C8F75F19-389C-E94E-897D-9FD855942CE3}"/>
          </ac:spMkLst>
        </pc:spChg>
        <pc:spChg chg="mod">
          <ac:chgData name="Cody Welu" userId="dd11e835665ee3ed" providerId="LiveId" clId="{09B403D8-09A1-B540-B015-1121F44914D8}" dt="2018-05-22T16:27:31.601" v="1442" actId="20577"/>
          <ac:spMkLst>
            <pc:docMk/>
            <pc:sldMk cId="4014208874" sldId="263"/>
            <ac:spMk id="3" creationId="{DA240C08-C7FB-EB41-8A9D-7FAA09361762}"/>
          </ac:spMkLst>
        </pc:spChg>
        <pc:spChg chg="mod">
          <ac:chgData name="Cody Welu" userId="dd11e835665ee3ed" providerId="LiveId" clId="{09B403D8-09A1-B540-B015-1121F44914D8}" dt="2018-05-22T16:15:42.037" v="877" actId="27636"/>
          <ac:spMkLst>
            <pc:docMk/>
            <pc:sldMk cId="4014208874" sldId="263"/>
            <ac:spMk id="5" creationId="{861B7C4C-ACB0-254A-B59A-EA61544AB8ED}"/>
          </ac:spMkLst>
        </pc:spChg>
        <pc:picChg chg="add mod">
          <ac:chgData name="Cody Welu" userId="dd11e835665ee3ed" providerId="LiveId" clId="{09B403D8-09A1-B540-B015-1121F44914D8}" dt="2018-05-22T16:27:38.066" v="1445" actId="14100"/>
          <ac:picMkLst>
            <pc:docMk/>
            <pc:sldMk cId="4014208874" sldId="263"/>
            <ac:picMk id="6" creationId="{33DC8807-62FD-334E-AE13-9B7E9EA400F9}"/>
          </ac:picMkLst>
        </pc:picChg>
        <pc:picChg chg="add mod">
          <ac:chgData name="Cody Welu" userId="dd11e835665ee3ed" providerId="LiveId" clId="{09B403D8-09A1-B540-B015-1121F44914D8}" dt="2018-05-22T16:27:33.969" v="1443" actId="1076"/>
          <ac:picMkLst>
            <pc:docMk/>
            <pc:sldMk cId="4014208874" sldId="263"/>
            <ac:picMk id="7" creationId="{2BEDF5C8-7F59-FC4C-9CB3-D7334A82F098}"/>
          </ac:picMkLst>
        </pc:picChg>
      </pc:sldChg>
      <pc:sldChg chg="modSp add">
        <pc:chgData name="Cody Welu" userId="dd11e835665ee3ed" providerId="LiveId" clId="{09B403D8-09A1-B540-B015-1121F44914D8}" dt="2018-05-22T16:34:03.353" v="2327" actId="20577"/>
        <pc:sldMkLst>
          <pc:docMk/>
          <pc:sldMk cId="2990270479" sldId="264"/>
        </pc:sldMkLst>
        <pc:spChg chg="mod">
          <ac:chgData name="Cody Welu" userId="dd11e835665ee3ed" providerId="LiveId" clId="{09B403D8-09A1-B540-B015-1121F44914D8}" dt="2018-05-22T16:32:18.748" v="1976" actId="20577"/>
          <ac:spMkLst>
            <pc:docMk/>
            <pc:sldMk cId="2990270479" sldId="264"/>
            <ac:spMk id="2" creationId="{B72167F4-63B1-8147-83B3-2CE265F7F1C8}"/>
          </ac:spMkLst>
        </pc:spChg>
        <pc:spChg chg="mod">
          <ac:chgData name="Cody Welu" userId="dd11e835665ee3ed" providerId="LiveId" clId="{09B403D8-09A1-B540-B015-1121F44914D8}" dt="2018-05-22T16:34:03.353" v="2327" actId="20577"/>
          <ac:spMkLst>
            <pc:docMk/>
            <pc:sldMk cId="2990270479" sldId="264"/>
            <ac:spMk id="3" creationId="{3D7953A4-D3DE-7842-8B44-85341043A2C6}"/>
          </ac:spMkLst>
        </pc:spChg>
        <pc:spChg chg="mod">
          <ac:chgData name="Cody Welu" userId="dd11e835665ee3ed" providerId="LiveId" clId="{09B403D8-09A1-B540-B015-1121F44914D8}" dt="2018-05-22T16:32:14.407" v="1956" actId="27636"/>
          <ac:spMkLst>
            <pc:docMk/>
            <pc:sldMk cId="2990270479" sldId="264"/>
            <ac:spMk id="5" creationId="{BFA6F0CD-8CDA-104F-8EE1-A92F726D4B1D}"/>
          </ac:spMkLst>
        </pc:spChg>
      </pc:sldChg>
      <pc:sldChg chg="modSp add">
        <pc:chgData name="Cody Welu" userId="dd11e835665ee3ed" providerId="LiveId" clId="{09B403D8-09A1-B540-B015-1121F44914D8}" dt="2018-05-22T17:47:17.249" v="4290" actId="2696"/>
        <pc:sldMkLst>
          <pc:docMk/>
          <pc:sldMk cId="3741548637" sldId="265"/>
        </pc:sldMkLst>
        <pc:spChg chg="mod">
          <ac:chgData name="Cody Welu" userId="dd11e835665ee3ed" providerId="LiveId" clId="{09B403D8-09A1-B540-B015-1121F44914D8}" dt="2018-05-22T17:28:55.813" v="2680" actId="20577"/>
          <ac:spMkLst>
            <pc:docMk/>
            <pc:sldMk cId="3741548637" sldId="265"/>
            <ac:spMk id="2" creationId="{DDB6BFBA-D414-6F48-A9FA-761D7E5C5E84}"/>
          </ac:spMkLst>
        </pc:spChg>
        <pc:spChg chg="mod">
          <ac:chgData name="Cody Welu" userId="dd11e835665ee3ed" providerId="LiveId" clId="{09B403D8-09A1-B540-B015-1121F44914D8}" dt="2018-05-22T17:47:17.249" v="4290" actId="2696"/>
          <ac:spMkLst>
            <pc:docMk/>
            <pc:sldMk cId="3741548637" sldId="265"/>
            <ac:spMk id="3" creationId="{10727BD5-CCF0-3E46-B0DA-3F656A0847C9}"/>
          </ac:spMkLst>
        </pc:spChg>
        <pc:spChg chg="mod">
          <ac:chgData name="Cody Welu" userId="dd11e835665ee3ed" providerId="LiveId" clId="{09B403D8-09A1-B540-B015-1121F44914D8}" dt="2018-05-22T16:37:07.345" v="2630" actId="27636"/>
          <ac:spMkLst>
            <pc:docMk/>
            <pc:sldMk cId="3741548637" sldId="265"/>
            <ac:spMk id="5" creationId="{1EB4DAF4-A73B-044F-8822-5171811002E1}"/>
          </ac:spMkLst>
        </pc:spChg>
      </pc:sldChg>
      <pc:sldChg chg="addSp modSp add">
        <pc:chgData name="Cody Welu" userId="dd11e835665ee3ed" providerId="LiveId" clId="{09B403D8-09A1-B540-B015-1121F44914D8}" dt="2018-05-22T17:39:01.170" v="3644" actId="27636"/>
        <pc:sldMkLst>
          <pc:docMk/>
          <pc:sldMk cId="1708879869" sldId="266"/>
        </pc:sldMkLst>
        <pc:spChg chg="mod">
          <ac:chgData name="Cody Welu" userId="dd11e835665ee3ed" providerId="LiveId" clId="{09B403D8-09A1-B540-B015-1121F44914D8}" dt="2018-05-22T17:36:42.905" v="3392" actId="20577"/>
          <ac:spMkLst>
            <pc:docMk/>
            <pc:sldMk cId="1708879869" sldId="266"/>
            <ac:spMk id="2" creationId="{E160A9F5-893E-1147-952E-985DA4EAB923}"/>
          </ac:spMkLst>
        </pc:spChg>
        <pc:spChg chg="mod">
          <ac:chgData name="Cody Welu" userId="dd11e835665ee3ed" providerId="LiveId" clId="{09B403D8-09A1-B540-B015-1121F44914D8}" dt="2018-05-22T17:39:01.170" v="3644" actId="27636"/>
          <ac:spMkLst>
            <pc:docMk/>
            <pc:sldMk cId="1708879869" sldId="266"/>
            <ac:spMk id="3" creationId="{C0C2C121-D6F8-0742-9B04-98F5A24C9871}"/>
          </ac:spMkLst>
        </pc:spChg>
        <pc:spChg chg="mod">
          <ac:chgData name="Cody Welu" userId="dd11e835665ee3ed" providerId="LiveId" clId="{09B403D8-09A1-B540-B015-1121F44914D8}" dt="2018-05-22T17:35:08.516" v="3164" actId="27636"/>
          <ac:spMkLst>
            <pc:docMk/>
            <pc:sldMk cId="1708879869" sldId="266"/>
            <ac:spMk id="5" creationId="{8E68B6CE-C92D-6C4D-8BC4-081D22E9E7B4}"/>
          </ac:spMkLst>
        </pc:spChg>
        <pc:picChg chg="add mod">
          <ac:chgData name="Cody Welu" userId="dd11e835665ee3ed" providerId="LiveId" clId="{09B403D8-09A1-B540-B015-1121F44914D8}" dt="2018-05-22T17:38:56.681" v="3642" actId="1076"/>
          <ac:picMkLst>
            <pc:docMk/>
            <pc:sldMk cId="1708879869" sldId="266"/>
            <ac:picMk id="6" creationId="{461E9858-DF21-2248-B269-935327803FC1}"/>
          </ac:picMkLst>
        </pc:picChg>
      </pc:sldChg>
      <pc:sldChg chg="addSp delSp modSp add">
        <pc:chgData name="Cody Welu" userId="dd11e835665ee3ed" providerId="LiveId" clId="{09B403D8-09A1-B540-B015-1121F44914D8}" dt="2018-05-22T17:46:31.797" v="4289" actId="20577"/>
        <pc:sldMkLst>
          <pc:docMk/>
          <pc:sldMk cId="557758340" sldId="267"/>
        </pc:sldMkLst>
        <pc:spChg chg="mod">
          <ac:chgData name="Cody Welu" userId="dd11e835665ee3ed" providerId="LiveId" clId="{09B403D8-09A1-B540-B015-1121F44914D8}" dt="2018-05-22T17:40:16.829" v="3650" actId="20577"/>
          <ac:spMkLst>
            <pc:docMk/>
            <pc:sldMk cId="557758340" sldId="267"/>
            <ac:spMk id="2" creationId="{FF7BD8FC-7125-C540-A441-5A6A5D3F4EFB}"/>
          </ac:spMkLst>
        </pc:spChg>
        <pc:spChg chg="mod">
          <ac:chgData name="Cody Welu" userId="dd11e835665ee3ed" providerId="LiveId" clId="{09B403D8-09A1-B540-B015-1121F44914D8}" dt="2018-05-22T17:44:13.686" v="4227" actId="27636"/>
          <ac:spMkLst>
            <pc:docMk/>
            <pc:sldMk cId="557758340" sldId="267"/>
            <ac:spMk id="3" creationId="{F80BEA90-90E2-8347-B0B8-3D48BE5A329D}"/>
          </ac:spMkLst>
        </pc:spChg>
        <pc:spChg chg="mod">
          <ac:chgData name="Cody Welu" userId="dd11e835665ee3ed" providerId="LiveId" clId="{09B403D8-09A1-B540-B015-1121F44914D8}" dt="2018-05-22T17:37:50.490" v="3560" actId="27636"/>
          <ac:spMkLst>
            <pc:docMk/>
            <pc:sldMk cId="557758340" sldId="267"/>
            <ac:spMk id="5" creationId="{FDF3C7AD-DF2D-D94B-871E-C4582289E05D}"/>
          </ac:spMkLst>
        </pc:spChg>
        <pc:spChg chg="add del">
          <ac:chgData name="Cody Welu" userId="dd11e835665ee3ed" providerId="LiveId" clId="{09B403D8-09A1-B540-B015-1121F44914D8}" dt="2018-05-22T17:44:18.992" v="4229" actId="20577"/>
          <ac:spMkLst>
            <pc:docMk/>
            <pc:sldMk cId="557758340" sldId="267"/>
            <ac:spMk id="6" creationId="{AC0DBDED-B7EF-5B4A-B899-F989A859FE3B}"/>
          </ac:spMkLst>
        </pc:spChg>
        <pc:spChg chg="add mod">
          <ac:chgData name="Cody Welu" userId="dd11e835665ee3ed" providerId="LiveId" clId="{09B403D8-09A1-B540-B015-1121F44914D8}" dt="2018-05-22T17:46:31.797" v="4289" actId="20577"/>
          <ac:spMkLst>
            <pc:docMk/>
            <pc:sldMk cId="557758340" sldId="267"/>
            <ac:spMk id="7" creationId="{C84E6A46-72EF-314D-9D49-EAAC9918E1DF}"/>
          </ac:spMkLst>
        </pc:spChg>
      </pc:sldChg>
      <pc:sldChg chg="modSp add">
        <pc:chgData name="Cody Welu" userId="dd11e835665ee3ed" providerId="LiveId" clId="{09B403D8-09A1-B540-B015-1121F44914D8}" dt="2018-05-22T17:51:33.867" v="4544" actId="20577"/>
        <pc:sldMkLst>
          <pc:docMk/>
          <pc:sldMk cId="1923864673" sldId="268"/>
        </pc:sldMkLst>
        <pc:spChg chg="mod">
          <ac:chgData name="Cody Welu" userId="dd11e835665ee3ed" providerId="LiveId" clId="{09B403D8-09A1-B540-B015-1121F44914D8}" dt="2018-05-22T17:47:22.858" v="4298" actId="20577"/>
          <ac:spMkLst>
            <pc:docMk/>
            <pc:sldMk cId="1923864673" sldId="268"/>
            <ac:spMk id="2" creationId="{E1B2E273-395F-C74A-92F9-CAA368C96883}"/>
          </ac:spMkLst>
        </pc:spChg>
        <pc:spChg chg="mod">
          <ac:chgData name="Cody Welu" userId="dd11e835665ee3ed" providerId="LiveId" clId="{09B403D8-09A1-B540-B015-1121F44914D8}" dt="2018-05-22T17:51:33.867" v="4544" actId="20577"/>
          <ac:spMkLst>
            <pc:docMk/>
            <pc:sldMk cId="1923864673" sldId="268"/>
            <ac:spMk id="3" creationId="{31B8B803-14B3-044C-ADA7-5E5A610D3360}"/>
          </ac:spMkLst>
        </pc:spChg>
        <pc:spChg chg="mod">
          <ac:chgData name="Cody Welu" userId="dd11e835665ee3ed" providerId="LiveId" clId="{09B403D8-09A1-B540-B015-1121F44914D8}" dt="2018-05-22T17:47:19.432" v="4292" actId="27636"/>
          <ac:spMkLst>
            <pc:docMk/>
            <pc:sldMk cId="1923864673" sldId="268"/>
            <ac:spMk id="5" creationId="{BC1CB738-C311-3544-A89E-17D35DC0A9C7}"/>
          </ac:spMkLst>
        </pc:spChg>
      </pc:sldChg>
      <pc:sldChg chg="modSp add">
        <pc:chgData name="Cody Welu" userId="dd11e835665ee3ed" providerId="LiveId" clId="{09B403D8-09A1-B540-B015-1121F44914D8}" dt="2018-05-22T20:19:02.256" v="4639" actId="1076"/>
        <pc:sldMkLst>
          <pc:docMk/>
          <pc:sldMk cId="1006455424" sldId="270"/>
        </pc:sldMkLst>
        <pc:spChg chg="mod">
          <ac:chgData name="Cody Welu" userId="dd11e835665ee3ed" providerId="LiveId" clId="{09B403D8-09A1-B540-B015-1121F44914D8}" dt="2018-05-22T20:18:28.277" v="4638" actId="20577"/>
          <ac:spMkLst>
            <pc:docMk/>
            <pc:sldMk cId="1006455424" sldId="270"/>
            <ac:spMk id="3" creationId="{462CE1BB-9DCA-AE44-B7C2-3C21EDB5EFE9}"/>
          </ac:spMkLst>
        </pc:spChg>
        <pc:spChg chg="mod">
          <ac:chgData name="Cody Welu" userId="dd11e835665ee3ed" providerId="LiveId" clId="{09B403D8-09A1-B540-B015-1121F44914D8}" dt="2018-05-22T20:19:02.256" v="4639" actId="1076"/>
          <ac:spMkLst>
            <pc:docMk/>
            <pc:sldMk cId="1006455424" sldId="270"/>
            <ac:spMk id="8" creationId="{8651C9AB-9D39-FE4B-8A3B-6983B191D7F5}"/>
          </ac:spMkLst>
        </pc:spChg>
        <pc:picChg chg="mod">
          <ac:chgData name="Cody Welu" userId="dd11e835665ee3ed" providerId="LiveId" clId="{09B403D8-09A1-B540-B015-1121F44914D8}" dt="2018-05-22T20:19:02.256" v="4639" actId="1076"/>
          <ac:picMkLst>
            <pc:docMk/>
            <pc:sldMk cId="1006455424" sldId="270"/>
            <ac:picMk id="6" creationId="{84A52853-EA0E-7E43-A774-63C6A24A36D6}"/>
          </ac:picMkLst>
        </pc:picChg>
        <pc:picChg chg="mod">
          <ac:chgData name="Cody Welu" userId="dd11e835665ee3ed" providerId="LiveId" clId="{09B403D8-09A1-B540-B015-1121F44914D8}" dt="2018-05-22T20:19:02.256" v="4639" actId="1076"/>
          <ac:picMkLst>
            <pc:docMk/>
            <pc:sldMk cId="1006455424" sldId="270"/>
            <ac:picMk id="7" creationId="{14140796-3723-2542-BEF0-FA4FAB83F551}"/>
          </ac:picMkLst>
        </pc:picChg>
      </pc:sldChg>
      <pc:sldChg chg="add">
        <pc:chgData name="Cody Welu" userId="dd11e835665ee3ed" providerId="LiveId" clId="{09B403D8-09A1-B540-B015-1121F44914D8}" dt="2018-05-22T20:21:12.836" v="4640" actId="2696"/>
        <pc:sldMkLst>
          <pc:docMk/>
          <pc:sldMk cId="3146562535" sldId="271"/>
        </pc:sldMkLst>
      </pc:sldChg>
      <pc:sldChg chg="add">
        <pc:chgData name="Cody Welu" userId="dd11e835665ee3ed" providerId="LiveId" clId="{09B403D8-09A1-B540-B015-1121F44914D8}" dt="2018-05-22T20:21:12.836" v="4640" actId="2696"/>
        <pc:sldMkLst>
          <pc:docMk/>
          <pc:sldMk cId="1293624846" sldId="272"/>
        </pc:sldMkLst>
      </pc:sldChg>
      <pc:sldChg chg="modSp add">
        <pc:chgData name="Cody Welu" userId="dd11e835665ee3ed" providerId="LiveId" clId="{09B403D8-09A1-B540-B015-1121F44914D8}" dt="2018-05-22T20:21:37.394" v="4643" actId="20577"/>
        <pc:sldMkLst>
          <pc:docMk/>
          <pc:sldMk cId="1898582662" sldId="273"/>
        </pc:sldMkLst>
        <pc:spChg chg="mod">
          <ac:chgData name="Cody Welu" userId="dd11e835665ee3ed" providerId="LiveId" clId="{09B403D8-09A1-B540-B015-1121F44914D8}" dt="2018-05-22T20:21:37.394" v="4643" actId="20577"/>
          <ac:spMkLst>
            <pc:docMk/>
            <pc:sldMk cId="1898582662" sldId="273"/>
            <ac:spMk id="3" creationId="{D9C0A008-2D3A-584B-8E6E-9878C73EBC9C}"/>
          </ac:spMkLst>
        </pc:spChg>
      </pc:sldChg>
    </pc:docChg>
  </pc:docChgLst>
  <pc:docChgLst>
    <pc:chgData name="tyler flaagan" userId="07bad07a9dbdac54" providerId="Windows Live" clId="Web-{A7FD80A4-E370-4D52-BF54-7E24E1CA6892}"/>
    <pc:docChg chg="modSld">
      <pc:chgData name="tyler flaagan" userId="07bad07a9dbdac54" providerId="Windows Live" clId="Web-{A7FD80A4-E370-4D52-BF54-7E24E1CA6892}" dt="2018-05-23T01:28:33.155" v="156" actId="20577"/>
      <pc:docMkLst>
        <pc:docMk/>
      </pc:docMkLst>
      <pc:sldChg chg="modSp">
        <pc:chgData name="tyler flaagan" userId="07bad07a9dbdac54" providerId="Windows Live" clId="Web-{A7FD80A4-E370-4D52-BF54-7E24E1CA6892}" dt="2018-05-23T01:28:31.873" v="154" actId="20577"/>
        <pc:sldMkLst>
          <pc:docMk/>
          <pc:sldMk cId="3006079373" sldId="258"/>
        </pc:sldMkLst>
        <pc:spChg chg="mod">
          <ac:chgData name="tyler flaagan" userId="07bad07a9dbdac54" providerId="Windows Live" clId="Web-{A7FD80A4-E370-4D52-BF54-7E24E1CA6892}" dt="2018-05-23T01:28:31.873" v="154" actId="20577"/>
          <ac:spMkLst>
            <pc:docMk/>
            <pc:sldMk cId="3006079373" sldId="258"/>
            <ac:spMk id="3" creationId="{D91A8383-469E-7846-BA97-F2E598EBF35D}"/>
          </ac:spMkLst>
        </pc:spChg>
      </pc:sldChg>
    </pc:docChg>
  </pc:docChgLst>
  <pc:docChgLst>
    <pc:chgData name="tyler flaagan" userId="07bad07a9dbdac54" providerId="Windows Live" clId="Web-{D15EDE44-688D-4C91-AFF0-2BA960E4D653}"/>
    <pc:docChg chg="modSld">
      <pc:chgData name="tyler flaagan" userId="07bad07a9dbdac54" providerId="Windows Live" clId="Web-{D15EDE44-688D-4C91-AFF0-2BA960E4D653}" dt="2018-05-27T20:35:19.307" v="21" actId="20577"/>
      <pc:docMkLst>
        <pc:docMk/>
      </pc:docMkLst>
      <pc:sldChg chg="modSp">
        <pc:chgData name="tyler flaagan" userId="07bad07a9dbdac54" providerId="Windows Live" clId="Web-{D15EDE44-688D-4C91-AFF0-2BA960E4D653}" dt="2018-05-27T20:35:19.307" v="20" actId="20577"/>
        <pc:sldMkLst>
          <pc:docMk/>
          <pc:sldMk cId="3006079373" sldId="258"/>
        </pc:sldMkLst>
        <pc:spChg chg="mod">
          <ac:chgData name="tyler flaagan" userId="07bad07a9dbdac54" providerId="Windows Live" clId="Web-{D15EDE44-688D-4C91-AFF0-2BA960E4D653}" dt="2018-05-27T20:35:19.307" v="20" actId="20577"/>
          <ac:spMkLst>
            <pc:docMk/>
            <pc:sldMk cId="3006079373" sldId="258"/>
            <ac:spMk id="3" creationId="{D91A8383-469E-7846-BA97-F2E598EBF35D}"/>
          </ac:spMkLst>
        </pc:spChg>
      </pc:sldChg>
    </pc:docChg>
  </pc:docChgLst>
  <pc:docChgLst>
    <pc:chgData name="tyler flaagan" userId="07bad07a9dbdac54" providerId="Windows Live" clId="Web-{7C2CC125-2E8D-40BE-9517-9934C2475D9F}"/>
    <pc:docChg chg="addSld modSld">
      <pc:chgData name="tyler flaagan" userId="07bad07a9dbdac54" providerId="Windows Live" clId="Web-{7C2CC125-2E8D-40BE-9517-9934C2475D9F}" dt="2018-05-20T20:02:15.706" v="207" actId="20577"/>
      <pc:docMkLst>
        <pc:docMk/>
      </pc:docMkLst>
      <pc:sldChg chg="modSp">
        <pc:chgData name="tyler flaagan" userId="07bad07a9dbdac54" providerId="Windows Live" clId="Web-{7C2CC125-2E8D-40BE-9517-9934C2475D9F}" dt="2018-05-20T19:31:22.366" v="2" actId="20577"/>
        <pc:sldMkLst>
          <pc:docMk/>
          <pc:sldMk cId="1219898877" sldId="256"/>
        </pc:sldMkLst>
        <pc:spChg chg="mod">
          <ac:chgData name="tyler flaagan" userId="07bad07a9dbdac54" providerId="Windows Live" clId="Web-{7C2CC125-2E8D-40BE-9517-9934C2475D9F}" dt="2018-05-20T19:31:22.366" v="2" actId="20577"/>
          <ac:spMkLst>
            <pc:docMk/>
            <pc:sldMk cId="1219898877" sldId="256"/>
            <ac:spMk id="2" creationId="{00000000-0000-0000-0000-000000000000}"/>
          </ac:spMkLst>
        </pc:spChg>
      </pc:sldChg>
    </pc:docChg>
  </pc:docChgLst>
  <pc:docChgLst>
    <pc:chgData name="Cody Welu" userId="dd11e835665ee3ed" providerId="LiveId" clId="{377FE8DA-9F14-EA41-8576-D0A2330606F1}"/>
    <pc:docChg chg="custSel modSld">
      <pc:chgData name="Cody Welu" userId="dd11e835665ee3ed" providerId="LiveId" clId="{377FE8DA-9F14-EA41-8576-D0A2330606F1}" dt="2018-05-30T03:19:05.023" v="826" actId="20577"/>
      <pc:docMkLst>
        <pc:docMk/>
      </pc:docMkLst>
      <pc:sldChg chg="modSp">
        <pc:chgData name="Cody Welu" userId="dd11e835665ee3ed" providerId="LiveId" clId="{377FE8DA-9F14-EA41-8576-D0A2330606F1}" dt="2018-05-30T03:08:07.541" v="53" actId="20577"/>
        <pc:sldMkLst>
          <pc:docMk/>
          <pc:sldMk cId="3006079373" sldId="258"/>
        </pc:sldMkLst>
        <pc:spChg chg="mod">
          <ac:chgData name="Cody Welu" userId="dd11e835665ee3ed" providerId="LiveId" clId="{377FE8DA-9F14-EA41-8576-D0A2330606F1}" dt="2018-05-30T03:08:07.541" v="53" actId="20577"/>
          <ac:spMkLst>
            <pc:docMk/>
            <pc:sldMk cId="3006079373" sldId="258"/>
            <ac:spMk id="3" creationId="{D91A8383-469E-7846-BA97-F2E598EBF35D}"/>
          </ac:spMkLst>
        </pc:spChg>
        <pc:spChg chg="mod">
          <ac:chgData name="Cody Welu" userId="dd11e835665ee3ed" providerId="LiveId" clId="{377FE8DA-9F14-EA41-8576-D0A2330606F1}" dt="2018-05-30T03:08:00.335" v="29" actId="20577"/>
          <ac:spMkLst>
            <pc:docMk/>
            <pc:sldMk cId="3006079373" sldId="258"/>
            <ac:spMk id="6" creationId="{2D80A99A-59D7-514A-A6F6-0E1B6B65ED04}"/>
          </ac:spMkLst>
        </pc:spChg>
      </pc:sldChg>
      <pc:sldChg chg="modSp">
        <pc:chgData name="Cody Welu" userId="dd11e835665ee3ed" providerId="LiveId" clId="{377FE8DA-9F14-EA41-8576-D0A2330606F1}" dt="2018-05-30T03:09:32.294" v="207" actId="20577"/>
        <pc:sldMkLst>
          <pc:docMk/>
          <pc:sldMk cId="3682090228" sldId="259"/>
        </pc:sldMkLst>
        <pc:spChg chg="mod">
          <ac:chgData name="Cody Welu" userId="dd11e835665ee3ed" providerId="LiveId" clId="{377FE8DA-9F14-EA41-8576-D0A2330606F1}" dt="2018-05-30T03:09:32.294" v="207" actId="20577"/>
          <ac:spMkLst>
            <pc:docMk/>
            <pc:sldMk cId="3682090228" sldId="259"/>
            <ac:spMk id="3" creationId="{42915DA1-30B0-DD4D-8B48-8E503B038043}"/>
          </ac:spMkLst>
        </pc:spChg>
      </pc:sldChg>
      <pc:sldChg chg="addSp modSp">
        <pc:chgData name="Cody Welu" userId="dd11e835665ee3ed" providerId="LiveId" clId="{377FE8DA-9F14-EA41-8576-D0A2330606F1}" dt="2018-05-30T03:17:15.323" v="820" actId="1076"/>
        <pc:sldMkLst>
          <pc:docMk/>
          <pc:sldMk cId="1550264665" sldId="261"/>
        </pc:sldMkLst>
        <pc:spChg chg="mod">
          <ac:chgData name="Cody Welu" userId="dd11e835665ee3ed" providerId="LiveId" clId="{377FE8DA-9F14-EA41-8576-D0A2330606F1}" dt="2018-05-30T03:17:03.958" v="819" actId="27636"/>
          <ac:spMkLst>
            <pc:docMk/>
            <pc:sldMk cId="1550264665" sldId="261"/>
            <ac:spMk id="3" creationId="{D01B1DA3-9E6F-914E-95D0-009D09FB20BC}"/>
          </ac:spMkLst>
        </pc:spChg>
        <pc:spChg chg="add mod">
          <ac:chgData name="Cody Welu" userId="dd11e835665ee3ed" providerId="LiveId" clId="{377FE8DA-9F14-EA41-8576-D0A2330606F1}" dt="2018-05-30T03:17:15.323" v="820" actId="1076"/>
          <ac:spMkLst>
            <pc:docMk/>
            <pc:sldMk cId="1550264665" sldId="261"/>
            <ac:spMk id="6" creationId="{BFF04F81-4D05-0F46-8DFF-E8CF0232CE8B}"/>
          </ac:spMkLst>
        </pc:spChg>
      </pc:sldChg>
      <pc:sldChg chg="modSp">
        <pc:chgData name="Cody Welu" userId="dd11e835665ee3ed" providerId="LiveId" clId="{377FE8DA-9F14-EA41-8576-D0A2330606F1}" dt="2018-05-30T03:14:02.584" v="480" actId="20577"/>
        <pc:sldMkLst>
          <pc:docMk/>
          <pc:sldMk cId="3498675404" sldId="262"/>
        </pc:sldMkLst>
        <pc:spChg chg="mod">
          <ac:chgData name="Cody Welu" userId="dd11e835665ee3ed" providerId="LiveId" clId="{377FE8DA-9F14-EA41-8576-D0A2330606F1}" dt="2018-05-30T03:14:02.584" v="480" actId="20577"/>
          <ac:spMkLst>
            <pc:docMk/>
            <pc:sldMk cId="3498675404" sldId="262"/>
            <ac:spMk id="3" creationId="{41FFECA5-C1C9-A44C-A861-268F717DF147}"/>
          </ac:spMkLst>
        </pc:spChg>
      </pc:sldChg>
      <pc:sldChg chg="modSp">
        <pc:chgData name="Cody Welu" userId="dd11e835665ee3ed" providerId="LiveId" clId="{377FE8DA-9F14-EA41-8576-D0A2330606F1}" dt="2018-05-30T03:19:05.023" v="826" actId="20577"/>
        <pc:sldMkLst>
          <pc:docMk/>
          <pc:sldMk cId="2990270479" sldId="264"/>
        </pc:sldMkLst>
        <pc:spChg chg="mod">
          <ac:chgData name="Cody Welu" userId="dd11e835665ee3ed" providerId="LiveId" clId="{377FE8DA-9F14-EA41-8576-D0A2330606F1}" dt="2018-05-30T03:19:05.023" v="826" actId="20577"/>
          <ac:spMkLst>
            <pc:docMk/>
            <pc:sldMk cId="2990270479" sldId="264"/>
            <ac:spMk id="3" creationId="{3D7953A4-D3DE-7842-8B44-85341043A2C6}"/>
          </ac:spMkLst>
        </pc:spChg>
      </pc:sldChg>
    </pc:docChg>
  </pc:docChgLst>
</pc:chgInfo>
</file>

<file path=ppt/media/image1.tiff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50E4101-F0DA-D54D-BC7D-96C4BE11794A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254BF-A4C9-B443-9E46-ADEF4AA69FB8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8A488-73A0-1D45-A427-F99F0442370D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46A9-DFA9-834C-A85A-1A784A1A5A0F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5BABC-1441-F841-8855-D0B87D26FDAE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3AEB-61FD-4741-979C-2D5B4840D5D6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FA81-BBB3-C446-8282-4C5EB6A4F728}" type="datetime1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615D-4F48-8242-9C75-183C7BF73802}" type="datetime1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16381-0485-3C49-A448-C37FD459619F}" type="datetime1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49A3F-8D80-4547-A5CC-56DFA39DC6F2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953A5-310A-6440-8F8A-798C24DB27CE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49A00F6-202F-DB4F-B3AD-090D3EF8225B}" type="datetime1">
              <a:rPr lang="en-US" smtClean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9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eirwah/awesome-incident-respons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brand.ly/irworkshopshar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Incident Response</a:t>
            </a:r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6BFBA-D414-6F48-A9FA-761D7E5C5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Incident Response?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27BD5-CCF0-3E46-B0DA-3F656A084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Incident</a:t>
            </a:r>
          </a:p>
          <a:p>
            <a:pPr lvl="1"/>
            <a:r>
              <a:rPr lang="en-US" dirty="0"/>
              <a:t>“an event or occurrence” </a:t>
            </a:r>
          </a:p>
          <a:p>
            <a:pPr lvl="1"/>
            <a:r>
              <a:rPr lang="en-US" dirty="0"/>
              <a:t>Data breach</a:t>
            </a:r>
          </a:p>
          <a:p>
            <a:pPr lvl="1"/>
            <a:r>
              <a:rPr lang="en-US" dirty="0"/>
              <a:t>Cyber attack</a:t>
            </a:r>
          </a:p>
          <a:p>
            <a:r>
              <a:rPr lang="en-US" dirty="0"/>
              <a:t>Response</a:t>
            </a:r>
          </a:p>
          <a:p>
            <a:pPr lvl="1"/>
            <a:r>
              <a:rPr lang="en-US" dirty="0"/>
              <a:t>“a reaction to something”</a:t>
            </a:r>
          </a:p>
          <a:p>
            <a:r>
              <a:rPr lang="en-US" dirty="0"/>
              <a:t>The process one uses to handle a cyber attack or data breach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7F4DE1-48AB-C347-83EF-2CEDA8E7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4DAF4-A73B-044F-8822-517181100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48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2E273-395F-C74A-92F9-CAA368C96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8B803-14B3-044C-ADA7-5E5A610D3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 of an IR</a:t>
            </a:r>
          </a:p>
          <a:p>
            <a:pPr lvl="1"/>
            <a:r>
              <a:rPr lang="en-US" dirty="0"/>
              <a:t>Limit the scope of the attack as much as possible </a:t>
            </a:r>
          </a:p>
          <a:p>
            <a:pPr lvl="1"/>
            <a:r>
              <a:rPr lang="en-US" dirty="0"/>
              <a:t>Limit the technical damage</a:t>
            </a:r>
          </a:p>
          <a:p>
            <a:pPr lvl="1"/>
            <a:r>
              <a:rPr lang="en-US" dirty="0"/>
              <a:t>Limit the financial damage</a:t>
            </a:r>
          </a:p>
          <a:p>
            <a:pPr lvl="1"/>
            <a:r>
              <a:rPr lang="en-US" dirty="0"/>
              <a:t>Limit collateral damage, like reputation</a:t>
            </a:r>
          </a:p>
          <a:p>
            <a:pPr lvl="1"/>
            <a:r>
              <a:rPr lang="en-US" dirty="0"/>
              <a:t>Quickly restore services</a:t>
            </a:r>
          </a:p>
          <a:p>
            <a:pPr lvl="1"/>
            <a:r>
              <a:rPr lang="en-US" dirty="0"/>
              <a:t>Mitigate vulnerabilities</a:t>
            </a:r>
          </a:p>
          <a:p>
            <a:r>
              <a:rPr lang="en-US" dirty="0"/>
              <a:t>Ultimately: Stop an intrusion before it causes damage.</a:t>
            </a:r>
          </a:p>
          <a:p>
            <a:r>
              <a:rPr lang="en-US" dirty="0"/>
              <a:t>Incidents that are not handled tend to escalate into major breaches with potentially major impact</a:t>
            </a:r>
          </a:p>
          <a:p>
            <a:endParaRPr lang="en-US" dirty="0"/>
          </a:p>
          <a:p>
            <a:r>
              <a:rPr lang="en-US" dirty="0"/>
              <a:t>Let’s talk about doing this quickly…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E2A36-FED2-2F43-9E2F-6D9FFB535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1CB738-C311-3544-A89E-17D35DC0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864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B11FC-7784-2248-AA8B-BB1F53732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bad fast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CE1BB-9DCA-AE44-B7C2-3C21EDB5E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sooner we figure out someone is in our network, the better</a:t>
            </a:r>
          </a:p>
          <a:p>
            <a:pPr lvl="1"/>
            <a:r>
              <a:rPr lang="en-US" dirty="0"/>
              <a:t>Then, the sooner we can kick them out</a:t>
            </a:r>
          </a:p>
          <a:p>
            <a:r>
              <a:rPr lang="en-US" dirty="0"/>
              <a:t>Dwell time – the number of days from the time the adversary initially got in to the time they were detected</a:t>
            </a:r>
          </a:p>
          <a:p>
            <a:r>
              <a:rPr lang="en-US" dirty="0"/>
              <a:t>Two discovery locations…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B23CE-FDBD-324C-AA43-38D9DB5D8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ED0F4-547E-D440-B1CF-4AE79421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A52853-EA0E-7E43-A774-63C6A24A3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639" y="4198198"/>
            <a:ext cx="2374900" cy="17855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40796-3723-2542-BEF0-FA4FAB83F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784" y="4411503"/>
            <a:ext cx="1905000" cy="901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C9AB-9D39-FE4B-8A3B-6983B191D7F5}"/>
              </a:ext>
            </a:extLst>
          </p:cNvPr>
          <p:cNvSpPr txBox="1"/>
          <p:nvPr/>
        </p:nvSpPr>
        <p:spPr>
          <a:xfrm>
            <a:off x="2088366" y="6019800"/>
            <a:ext cx="1892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charset="0"/>
                <a:ea typeface="Arial" charset="0"/>
                <a:cs typeface="Arial" charset="0"/>
              </a:rPr>
              <a:t>2018 Mandiant M-Trends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F2760E-CFE6-4E40-AE9F-E480A77B8652}"/>
              </a:ext>
            </a:extLst>
          </p:cNvPr>
          <p:cNvSpPr txBox="1">
            <a:spLocks/>
          </p:cNvSpPr>
          <p:nvPr/>
        </p:nvSpPr>
        <p:spPr>
          <a:xfrm>
            <a:off x="7560615" y="3897675"/>
            <a:ext cx="3014421" cy="187030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Home Depot </a:t>
            </a:r>
            <a:r>
              <a:rPr lang="mr-IN" dirty="0"/>
              <a:t>–</a:t>
            </a:r>
            <a:r>
              <a:rPr lang="en-US" dirty="0"/>
              <a:t> 5 months</a:t>
            </a:r>
          </a:p>
          <a:p>
            <a:r>
              <a:rPr lang="en-US" dirty="0"/>
              <a:t>PF Chang’s </a:t>
            </a:r>
            <a:r>
              <a:rPr lang="mr-IN" dirty="0"/>
              <a:t>–</a:t>
            </a:r>
            <a:r>
              <a:rPr lang="en-US" dirty="0"/>
              <a:t> 11 months</a:t>
            </a:r>
          </a:p>
          <a:p>
            <a:r>
              <a:rPr lang="en-US" dirty="0"/>
              <a:t>OPM </a:t>
            </a:r>
            <a:r>
              <a:rPr lang="mr-IN" dirty="0"/>
              <a:t>–</a:t>
            </a:r>
            <a:r>
              <a:rPr lang="en-US" dirty="0"/>
              <a:t> ~1 year</a:t>
            </a:r>
          </a:p>
          <a:p>
            <a:r>
              <a:rPr lang="en-US" dirty="0"/>
              <a:t>Sony </a:t>
            </a:r>
            <a:r>
              <a:rPr lang="mr-IN" dirty="0"/>
              <a:t>–</a:t>
            </a:r>
            <a:r>
              <a:rPr lang="en-US" dirty="0"/>
              <a:t> ~1 year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455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6028B-607A-1642-947C-AF45ADB2E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find 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3869A-3E96-C44A-89D6-2B80C184A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External Notification</a:t>
            </a:r>
          </a:p>
          <a:p>
            <a:pPr lvl="1"/>
            <a:r>
              <a:rPr lang="en-US" dirty="0"/>
              <a:t>Someone outside of your organization notified you</a:t>
            </a:r>
          </a:p>
          <a:p>
            <a:pPr lvl="2"/>
            <a:r>
              <a:rPr lang="en-US" dirty="0"/>
              <a:t>Law enforcement</a:t>
            </a:r>
          </a:p>
          <a:p>
            <a:pPr lvl="2"/>
            <a:r>
              <a:rPr lang="en-US" dirty="0"/>
              <a:t>External fraud monitoring</a:t>
            </a:r>
          </a:p>
          <a:p>
            <a:pPr lvl="2"/>
            <a:r>
              <a:rPr lang="en-US" dirty="0"/>
              <a:t>News reports</a:t>
            </a:r>
          </a:p>
          <a:p>
            <a:r>
              <a:rPr lang="en-US" dirty="0"/>
              <a:t>Internal Discovery</a:t>
            </a:r>
          </a:p>
          <a:p>
            <a:pPr lvl="1"/>
            <a:r>
              <a:rPr lang="en-US" dirty="0"/>
              <a:t>Your organization discovered the incident without external assistance</a:t>
            </a:r>
          </a:p>
          <a:p>
            <a:pPr lvl="1"/>
            <a:r>
              <a:rPr lang="en-US" dirty="0"/>
              <a:t>Continuous monitoring programs</a:t>
            </a:r>
          </a:p>
          <a:p>
            <a:pPr lvl="1"/>
            <a:r>
              <a:rPr lang="en-US" dirty="0"/>
              <a:t>Intrusion detection systems</a:t>
            </a:r>
          </a:p>
          <a:p>
            <a:pPr lvl="1"/>
            <a:r>
              <a:rPr lang="en-US" dirty="0"/>
              <a:t>Internal security processes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04E32-581E-CB46-8582-D899516D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E5A1-C330-4B46-BEC8-D518BA43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562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C9A7E-AA05-A34E-A23A-3EA3CA7CA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Notification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F5AE6-9F00-CB43-8437-8B52C2231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 the investigation – determine if the notification is legitimate</a:t>
            </a:r>
          </a:p>
          <a:p>
            <a:r>
              <a:rPr lang="en-US" dirty="0"/>
              <a:t>Might know what type of data was lost</a:t>
            </a:r>
          </a:p>
          <a:p>
            <a:r>
              <a:rPr lang="en-US" dirty="0"/>
              <a:t>Might even get a specific IP address</a:t>
            </a:r>
          </a:p>
          <a:p>
            <a:endParaRPr lang="en-US" dirty="0"/>
          </a:p>
          <a:p>
            <a:r>
              <a:rPr lang="en-US" dirty="0"/>
              <a:t>Organizations CANNOT rely on external notification</a:t>
            </a:r>
          </a:p>
          <a:p>
            <a:pPr lvl="1"/>
            <a:r>
              <a:rPr lang="en-US" dirty="0"/>
              <a:t>It’s not guaranteed</a:t>
            </a:r>
          </a:p>
          <a:p>
            <a:pPr lvl="1"/>
            <a:r>
              <a:rPr lang="en-US" dirty="0"/>
              <a:t>It’s probably slow</a:t>
            </a:r>
          </a:p>
          <a:p>
            <a:pPr lvl="1"/>
            <a:r>
              <a:rPr lang="en-US" dirty="0"/>
              <a:t>Visibility is limited compared to internal processes</a:t>
            </a:r>
          </a:p>
          <a:p>
            <a:pPr lvl="2"/>
            <a:r>
              <a:rPr lang="en-US" dirty="0"/>
              <a:t>Misuse of assets – more likely to see internally</a:t>
            </a:r>
          </a:p>
          <a:p>
            <a:pPr lvl="2"/>
            <a:r>
              <a:rPr lang="en-US" dirty="0"/>
              <a:t>Easier to detect an incident BEFORE it turns into a breach or loss of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90B57-6F1D-244B-BAE6-F0EAB4B6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7B4444-4E0D-3B4A-A0DB-C409021B5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24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05476-8CAE-1F43-8B62-C6473A31B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0A008-2D3A-584B-8E6E-9878C73EB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828800"/>
            <a:ext cx="8829779" cy="4351337"/>
          </a:xfrm>
        </p:spPr>
        <p:txBody>
          <a:bodyPr/>
          <a:lstStyle/>
          <a:p>
            <a:r>
              <a:rPr lang="en-US" dirty="0"/>
              <a:t>Generally faster</a:t>
            </a:r>
          </a:p>
          <a:p>
            <a:pPr lvl="1"/>
            <a:r>
              <a:rPr lang="en-US" dirty="0"/>
              <a:t>Can find a breach earlier than if externally notified</a:t>
            </a:r>
          </a:p>
          <a:p>
            <a:pPr lvl="1"/>
            <a:r>
              <a:rPr lang="en-US" dirty="0"/>
              <a:t>Globally, 57.5 days (internal) vs. 186 days (external)</a:t>
            </a:r>
          </a:p>
          <a:p>
            <a:r>
              <a:rPr lang="en-US" dirty="0"/>
              <a:t>Internal security programs</a:t>
            </a:r>
          </a:p>
          <a:p>
            <a:pPr lvl="1"/>
            <a:r>
              <a:rPr lang="en-US" dirty="0"/>
              <a:t>Security Operations Center (SOC)</a:t>
            </a:r>
          </a:p>
          <a:p>
            <a:pPr lvl="1"/>
            <a:r>
              <a:rPr lang="en-US" dirty="0"/>
              <a:t>Intrusion Detection System</a:t>
            </a:r>
          </a:p>
          <a:p>
            <a:pPr lvl="1"/>
            <a:r>
              <a:rPr lang="en-US" dirty="0"/>
              <a:t>Continuous Monitoring</a:t>
            </a:r>
          </a:p>
          <a:p>
            <a:pPr lvl="1"/>
            <a:r>
              <a:rPr lang="en-US" dirty="0"/>
              <a:t>Threat Hunting</a:t>
            </a:r>
          </a:p>
          <a:p>
            <a:r>
              <a:rPr lang="en-US" dirty="0"/>
              <a:t>Better visibility into your own network from the inside</a:t>
            </a:r>
          </a:p>
          <a:p>
            <a:r>
              <a:rPr lang="en-US" dirty="0"/>
              <a:t>Better chance of catching in incident BEFORE it becomes a breach with data loss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F0B79-1AD8-6F42-BE86-8C2C1DFDB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B7537-A4F5-2441-9114-586CAC208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582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A9F5-893E-1147-952E-985DA4EAB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an Incident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2C121-D6F8-0742-9B04-98F5A24C9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Includes preparation time, from even before the breach occurs</a:t>
            </a:r>
          </a:p>
          <a:p>
            <a:r>
              <a:rPr lang="en-US" dirty="0"/>
              <a:t>Identifying the incident</a:t>
            </a:r>
          </a:p>
          <a:p>
            <a:r>
              <a:rPr lang="en-US" dirty="0"/>
              <a:t>Cleaning up the incident and remediation</a:t>
            </a:r>
          </a:p>
          <a:p>
            <a:r>
              <a:rPr lang="en-US" dirty="0"/>
              <a:t>A period to look back at the lessons learned during the incident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SANS breaks an incident </a:t>
            </a:r>
            <a:br>
              <a:rPr lang="en-US" dirty="0"/>
            </a:br>
            <a:r>
              <a:rPr lang="en-US" dirty="0"/>
              <a:t>response down into 6 categories:</a:t>
            </a:r>
          </a:p>
          <a:p>
            <a:pPr lvl="1"/>
            <a:r>
              <a:rPr lang="en-US" dirty="0"/>
              <a:t>Preparation</a:t>
            </a:r>
          </a:p>
          <a:p>
            <a:pPr lvl="1"/>
            <a:r>
              <a:rPr lang="en-US" dirty="0"/>
              <a:t>Identification</a:t>
            </a:r>
          </a:p>
          <a:p>
            <a:pPr lvl="1"/>
            <a:r>
              <a:rPr lang="en-US" dirty="0"/>
              <a:t>Containment</a:t>
            </a:r>
          </a:p>
          <a:p>
            <a:pPr lvl="1"/>
            <a:r>
              <a:rPr lang="en-US" dirty="0"/>
              <a:t>Eradication</a:t>
            </a:r>
          </a:p>
          <a:p>
            <a:pPr lvl="1"/>
            <a:r>
              <a:rPr lang="en-US" dirty="0"/>
              <a:t>Recovery</a:t>
            </a:r>
          </a:p>
          <a:p>
            <a:pPr lvl="1"/>
            <a:r>
              <a:rPr lang="en-US" dirty="0"/>
              <a:t>Lessons Learned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66C0B-9437-5E42-A8C4-10347858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8B6CE-C92D-6C4D-8BC4-081D22E9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1E9858-DF21-2248-B269-93532780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440" y="3489325"/>
            <a:ext cx="65024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79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BD8FC-7125-C540-A441-5A6A5D3F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PICERL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BEA90-90E2-8347-B0B8-3D48BE5A3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338828" cy="43513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Preparation</a:t>
            </a:r>
          </a:p>
          <a:p>
            <a:pPr lvl="1"/>
            <a:r>
              <a:rPr lang="en-US" dirty="0"/>
              <a:t>Everything leading up to the incident</a:t>
            </a:r>
          </a:p>
          <a:p>
            <a:pPr lvl="1"/>
            <a:r>
              <a:rPr lang="en-US" dirty="0"/>
              <a:t>People – who is responsible for doing what?</a:t>
            </a:r>
          </a:p>
          <a:p>
            <a:pPr lvl="1"/>
            <a:r>
              <a:rPr lang="en-US" dirty="0"/>
              <a:t>Communication</a:t>
            </a:r>
          </a:p>
          <a:p>
            <a:pPr lvl="1"/>
            <a:r>
              <a:rPr lang="en-US" dirty="0"/>
              <a:t>Tools, laptops, equipment</a:t>
            </a:r>
          </a:p>
          <a:p>
            <a:pPr lvl="1"/>
            <a:r>
              <a:rPr lang="en-US" dirty="0"/>
              <a:t>Checklists</a:t>
            </a:r>
          </a:p>
          <a:p>
            <a:r>
              <a:rPr lang="en-US" dirty="0"/>
              <a:t>Identification</a:t>
            </a:r>
          </a:p>
          <a:p>
            <a:pPr lvl="1"/>
            <a:r>
              <a:rPr lang="en-US" dirty="0"/>
              <a:t>What happened?</a:t>
            </a:r>
          </a:p>
          <a:p>
            <a:pPr lvl="1"/>
            <a:r>
              <a:rPr lang="en-US" dirty="0"/>
              <a:t>What systems were affected?</a:t>
            </a:r>
          </a:p>
          <a:p>
            <a:pPr lvl="1"/>
            <a:r>
              <a:rPr lang="en-US" dirty="0"/>
              <a:t>What data was lost?</a:t>
            </a:r>
          </a:p>
          <a:p>
            <a:r>
              <a:rPr lang="en-US" dirty="0"/>
              <a:t>Containment</a:t>
            </a:r>
          </a:p>
          <a:p>
            <a:pPr lvl="1"/>
            <a:r>
              <a:rPr lang="en-US" dirty="0"/>
              <a:t>Limit the magnitude of the issue</a:t>
            </a:r>
          </a:p>
          <a:p>
            <a:pPr lvl="1"/>
            <a:r>
              <a:rPr lang="en-US" dirty="0"/>
              <a:t>Monitor or shut down/disconnect affected systems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0E7361-4478-3D43-BC3A-AADBA4E2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3C7AD-DF2D-D94B-871E-C4582289E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4E6A46-72EF-314D-9D49-EAAC9918E1DF}"/>
              </a:ext>
            </a:extLst>
          </p:cNvPr>
          <p:cNvSpPr txBox="1">
            <a:spLocks/>
          </p:cNvSpPr>
          <p:nvPr/>
        </p:nvSpPr>
        <p:spPr>
          <a:xfrm>
            <a:off x="6090556" y="1828800"/>
            <a:ext cx="3766675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Eradication</a:t>
            </a:r>
          </a:p>
          <a:p>
            <a:pPr lvl="1"/>
            <a:r>
              <a:rPr lang="en-US" dirty="0"/>
              <a:t>Cleaning up the issues</a:t>
            </a:r>
          </a:p>
          <a:p>
            <a:pPr lvl="1"/>
            <a:r>
              <a:rPr lang="en-US" dirty="0"/>
              <a:t>Removing the threat</a:t>
            </a:r>
          </a:p>
          <a:p>
            <a:pPr lvl="1"/>
            <a:r>
              <a:rPr lang="en-US" dirty="0"/>
              <a:t>Patching the vulnerabilities</a:t>
            </a:r>
          </a:p>
          <a:p>
            <a:r>
              <a:rPr lang="en-US" dirty="0"/>
              <a:t>Recovery</a:t>
            </a:r>
          </a:p>
          <a:p>
            <a:pPr lvl="1"/>
            <a:r>
              <a:rPr lang="en-US" dirty="0"/>
              <a:t>Rebuilding systems</a:t>
            </a:r>
          </a:p>
          <a:p>
            <a:pPr lvl="1"/>
            <a:r>
              <a:rPr lang="en-US" dirty="0"/>
              <a:t>Restoring services</a:t>
            </a:r>
          </a:p>
          <a:p>
            <a:pPr lvl="1"/>
            <a:r>
              <a:rPr lang="en-US" dirty="0"/>
              <a:t>System validation</a:t>
            </a:r>
          </a:p>
          <a:p>
            <a:r>
              <a:rPr lang="en-US" dirty="0"/>
              <a:t>Lessons Learned</a:t>
            </a:r>
          </a:p>
          <a:p>
            <a:pPr lvl="1"/>
            <a:r>
              <a:rPr lang="en-US" dirty="0"/>
              <a:t>Did the process work?</a:t>
            </a:r>
          </a:p>
          <a:p>
            <a:pPr lvl="1"/>
            <a:r>
              <a:rPr lang="en-US" dirty="0"/>
              <a:t>What can be fixed for next time?</a:t>
            </a:r>
          </a:p>
        </p:txBody>
      </p:sp>
    </p:spTree>
    <p:extLst>
      <p:ext uri="{BB962C8B-B14F-4D97-AF65-F5344CB8AC3E}">
        <p14:creationId xmlns:p14="http://schemas.microsoft.com/office/powerpoint/2010/main" val="557758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9D6BF-A75D-4D49-A242-9CACFC8F6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FE7BA-4DC6-0640-8EB6-7097D7199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for the worst</a:t>
            </a:r>
          </a:p>
          <a:p>
            <a:r>
              <a:rPr lang="en-US" dirty="0"/>
              <a:t>…actually create a plan</a:t>
            </a:r>
          </a:p>
          <a:p>
            <a:pPr lvl="1"/>
            <a:r>
              <a:rPr lang="en-US" dirty="0"/>
              <a:t>Checklists</a:t>
            </a:r>
          </a:p>
          <a:p>
            <a:pPr lvl="2"/>
            <a:r>
              <a:rPr lang="en-US" dirty="0"/>
              <a:t>What to do during an incident</a:t>
            </a:r>
          </a:p>
          <a:p>
            <a:pPr lvl="1"/>
            <a:r>
              <a:rPr lang="en-US" dirty="0"/>
              <a:t>Develop a containment policy</a:t>
            </a:r>
          </a:p>
          <a:p>
            <a:pPr lvl="1"/>
            <a:r>
              <a:rPr lang="en-US" dirty="0"/>
              <a:t>Disaster recovery plan</a:t>
            </a:r>
          </a:p>
          <a:p>
            <a:r>
              <a:rPr lang="en-US" dirty="0"/>
              <a:t>Confirm tool availability</a:t>
            </a:r>
          </a:p>
          <a:p>
            <a:pPr lvl="1"/>
            <a:r>
              <a:rPr lang="en-US" dirty="0"/>
              <a:t>Tools up to date</a:t>
            </a:r>
          </a:p>
          <a:p>
            <a:pPr lvl="1"/>
            <a:r>
              <a:rPr lang="en-US" dirty="0"/>
              <a:t>Operating Systems up to date</a:t>
            </a:r>
          </a:p>
          <a:p>
            <a:pPr lvl="1"/>
            <a:r>
              <a:rPr lang="en-US" dirty="0"/>
              <a:t>Flyaway kits prepared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Technology processes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222BC-9ECD-CF4D-85E8-6CD8BDA0D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67800-9CC1-D044-9D9C-FC1B5B7DF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146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961FE-24E1-B44D-881C-09EBEE9C3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78429-2665-694F-B605-7D463E117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156795" cy="4351337"/>
          </a:xfrm>
        </p:spPr>
        <p:txBody>
          <a:bodyPr/>
          <a:lstStyle/>
          <a:p>
            <a:r>
              <a:rPr lang="en-US" b="1" dirty="0"/>
              <a:t>People</a:t>
            </a:r>
          </a:p>
          <a:p>
            <a:pPr lvl="1"/>
            <a:endParaRPr lang="en-US" dirty="0"/>
          </a:p>
          <a:p>
            <a:r>
              <a:rPr lang="en-US" dirty="0"/>
              <a:t>Who’s in charge around here?</a:t>
            </a:r>
          </a:p>
          <a:p>
            <a:pPr lvl="1"/>
            <a:r>
              <a:rPr lang="en-US" dirty="0"/>
              <a:t>Technical lead</a:t>
            </a:r>
          </a:p>
          <a:p>
            <a:pPr lvl="1"/>
            <a:r>
              <a:rPr lang="en-US" dirty="0"/>
              <a:t>Senior</a:t>
            </a:r>
          </a:p>
          <a:p>
            <a:pPr lvl="2"/>
            <a:r>
              <a:rPr lang="en-US" dirty="0"/>
              <a:t>Need to be able to make decisions</a:t>
            </a:r>
          </a:p>
          <a:p>
            <a:pPr lvl="2"/>
            <a:r>
              <a:rPr lang="en-US" dirty="0"/>
              <a:t>Lead the response effort</a:t>
            </a:r>
          </a:p>
          <a:p>
            <a:r>
              <a:rPr lang="en-US" dirty="0"/>
              <a:t>Major stakeholders</a:t>
            </a:r>
          </a:p>
          <a:p>
            <a:pPr lvl="1"/>
            <a:r>
              <a:rPr lang="en-US" dirty="0"/>
              <a:t>Business unit </a:t>
            </a:r>
          </a:p>
          <a:p>
            <a:pPr lvl="1"/>
            <a:r>
              <a:rPr lang="en-US" dirty="0"/>
              <a:t>IT Staff</a:t>
            </a:r>
          </a:p>
          <a:p>
            <a:pPr lvl="2"/>
            <a:r>
              <a:rPr lang="en-US" dirty="0"/>
              <a:t>Sysadmins</a:t>
            </a:r>
          </a:p>
          <a:p>
            <a:pPr lvl="1"/>
            <a:r>
              <a:rPr lang="en-US" dirty="0"/>
              <a:t>Security Staff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AB0AF-EAC9-2C46-A24E-2B7E70D3F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CEDBC1-6613-C442-AED6-5ECACF08A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54722D-5B03-8D4D-A711-42E0B2E41B49}"/>
              </a:ext>
            </a:extLst>
          </p:cNvPr>
          <p:cNvSpPr txBox="1">
            <a:spLocks/>
          </p:cNvSpPr>
          <p:nvPr/>
        </p:nvSpPr>
        <p:spPr>
          <a:xfrm>
            <a:off x="5418667" y="1828800"/>
            <a:ext cx="51308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Communication</a:t>
            </a:r>
          </a:p>
          <a:p>
            <a:endParaRPr lang="en-US" dirty="0"/>
          </a:p>
          <a:p>
            <a:r>
              <a:rPr lang="en-US" dirty="0"/>
              <a:t>Internal Communication</a:t>
            </a:r>
          </a:p>
          <a:p>
            <a:pPr lvl="1"/>
            <a:r>
              <a:rPr lang="en-US" dirty="0"/>
              <a:t>Constant communication between local and remote support</a:t>
            </a:r>
          </a:p>
          <a:p>
            <a:pPr lvl="1"/>
            <a:r>
              <a:rPr lang="en-US" dirty="0"/>
              <a:t>”War Room” – Center of operations</a:t>
            </a:r>
          </a:p>
          <a:p>
            <a:pPr lvl="1"/>
            <a:r>
              <a:rPr lang="en-US" dirty="0"/>
              <a:t>Update meetings</a:t>
            </a:r>
          </a:p>
          <a:p>
            <a:r>
              <a:rPr lang="en-US" dirty="0"/>
              <a:t>External Communication</a:t>
            </a:r>
          </a:p>
          <a:p>
            <a:pPr lvl="1"/>
            <a:r>
              <a:rPr lang="en-US" dirty="0"/>
              <a:t>Sometimes this is required</a:t>
            </a:r>
          </a:p>
          <a:p>
            <a:pPr lvl="1"/>
            <a:r>
              <a:rPr lang="en-US" dirty="0"/>
              <a:t>PR Team</a:t>
            </a:r>
          </a:p>
          <a:p>
            <a:pPr lvl="2"/>
            <a:r>
              <a:rPr lang="en-US" dirty="0"/>
              <a:t>A breach can really affect your company’s image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882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98115-527A-B549-8249-D3B4B63F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South Dakota!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E9296-3A64-DA44-B20A-AE0B3FB36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715809" cy="4351337"/>
          </a:xfrm>
        </p:spPr>
        <p:txBody>
          <a:bodyPr/>
          <a:lstStyle/>
          <a:p>
            <a:r>
              <a:rPr lang="en-US" dirty="0"/>
              <a:t>Sioux Falls – South Dakota’s largest city at ~174,000 population in 2016</a:t>
            </a:r>
          </a:p>
          <a:p>
            <a:r>
              <a:rPr lang="en-US" dirty="0"/>
              <a:t>Capitol in Pierre, center of the state</a:t>
            </a:r>
          </a:p>
          <a:p>
            <a:r>
              <a:rPr lang="en-US" dirty="0"/>
              <a:t>The Mount Rushmore State</a:t>
            </a:r>
          </a:p>
          <a:p>
            <a:pPr lvl="1"/>
            <a:r>
              <a:rPr lang="en-US" dirty="0"/>
              <a:t>Only a 5.5 hour, 370 mile drive across the state</a:t>
            </a:r>
          </a:p>
          <a:p>
            <a:endParaRPr lang="en-US" dirty="0"/>
          </a:p>
          <a:p>
            <a:r>
              <a:rPr lang="en-US" dirty="0"/>
              <a:t>Dakota State University’s campus in Madison</a:t>
            </a:r>
          </a:p>
          <a:p>
            <a:pPr lvl="1"/>
            <a:r>
              <a:rPr lang="en-US" dirty="0"/>
              <a:t>About 50 miles NNW of here</a:t>
            </a:r>
          </a:p>
          <a:p>
            <a:pPr lvl="1"/>
            <a:r>
              <a:rPr lang="en-US" dirty="0"/>
              <a:t>May be opportunities to visit campus this week if you’re interested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2ED86B-1FC6-2640-AED8-8EFFADE7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75C85-91C9-044B-B8D3-BDE246366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2DC41-F2C6-DB44-A813-25D802858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681" y="1652576"/>
            <a:ext cx="4064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06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3A09-FA02-D044-9319-E33BED6FD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 -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EF569-850B-164F-A12C-C031B10D4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7595" cy="4351337"/>
          </a:xfrm>
        </p:spPr>
        <p:txBody>
          <a:bodyPr/>
          <a:lstStyle/>
          <a:p>
            <a:r>
              <a:rPr lang="en-US" dirty="0"/>
              <a:t>Network Forensics</a:t>
            </a:r>
          </a:p>
          <a:p>
            <a:pPr lvl="1"/>
            <a:r>
              <a:rPr lang="en-US" dirty="0"/>
              <a:t>Snort</a:t>
            </a:r>
          </a:p>
          <a:p>
            <a:pPr lvl="1"/>
            <a:r>
              <a:rPr lang="en-US" dirty="0" err="1"/>
              <a:t>Suricata</a:t>
            </a:r>
            <a:endParaRPr lang="en-US" dirty="0"/>
          </a:p>
          <a:p>
            <a:pPr lvl="1"/>
            <a:r>
              <a:rPr lang="en-US" dirty="0" err="1"/>
              <a:t>Sguil</a:t>
            </a:r>
            <a:endParaRPr lang="en-US" dirty="0"/>
          </a:p>
          <a:p>
            <a:r>
              <a:rPr lang="en-US" dirty="0"/>
              <a:t>Wireshark</a:t>
            </a:r>
          </a:p>
          <a:p>
            <a:r>
              <a:rPr lang="en-US" dirty="0" err="1"/>
              <a:t>Nmap</a:t>
            </a:r>
            <a:endParaRPr lang="en-US" dirty="0"/>
          </a:p>
          <a:p>
            <a:r>
              <a:rPr lang="en-US" dirty="0"/>
              <a:t>Volatility</a:t>
            </a:r>
          </a:p>
          <a:p>
            <a:r>
              <a:rPr lang="en-US" dirty="0"/>
              <a:t>Virtualization</a:t>
            </a:r>
          </a:p>
          <a:p>
            <a:pPr lvl="1"/>
            <a:r>
              <a:rPr lang="en-US" dirty="0"/>
              <a:t>VMware</a:t>
            </a:r>
          </a:p>
          <a:p>
            <a:pPr lvl="1"/>
            <a:r>
              <a:rPr lang="en-US" dirty="0"/>
              <a:t>Virtual Box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9D800D-A8E3-AC4B-9326-AFF8295F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656B3B-A9E7-F241-A8BA-65D3643B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735C54-2C72-4444-8395-00D3328072D3}"/>
              </a:ext>
            </a:extLst>
          </p:cNvPr>
          <p:cNvSpPr txBox="1">
            <a:spLocks/>
          </p:cNvSpPr>
          <p:nvPr/>
        </p:nvSpPr>
        <p:spPr>
          <a:xfrm>
            <a:off x="5469467" y="1828800"/>
            <a:ext cx="4207595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Quality Computers</a:t>
            </a:r>
          </a:p>
          <a:p>
            <a:r>
              <a:rPr lang="en-US" dirty="0"/>
              <a:t>Power cables, power strips,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Network Cables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https://github.com/meirwah/awesome-incident-response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6925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F890B-EB3C-6E40-88B5-2C4E11627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 and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DAF0-BCC4-8140-8C5A-5E2C42099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really when the incident response starts</a:t>
            </a:r>
          </a:p>
          <a:p>
            <a:r>
              <a:rPr lang="en-US" dirty="0"/>
              <a:t>Assess the situation</a:t>
            </a:r>
          </a:p>
          <a:p>
            <a:pPr lvl="1"/>
            <a:r>
              <a:rPr lang="en-US" dirty="0"/>
              <a:t>What’s going on?</a:t>
            </a:r>
          </a:p>
          <a:p>
            <a:pPr lvl="1"/>
            <a:r>
              <a:rPr lang="en-US" dirty="0"/>
              <a:t>Does it seem truly malicious?</a:t>
            </a:r>
          </a:p>
          <a:p>
            <a:r>
              <a:rPr lang="en-US" dirty="0"/>
              <a:t>Classify the incident, and begin further investigation</a:t>
            </a:r>
          </a:p>
          <a:p>
            <a:pPr lvl="1"/>
            <a:r>
              <a:rPr lang="en-US" dirty="0"/>
              <a:t>Level 1 – Unauthorized Access</a:t>
            </a:r>
          </a:p>
          <a:p>
            <a:pPr lvl="1"/>
            <a:r>
              <a:rPr lang="en-US" dirty="0"/>
              <a:t>Level 2 – Denial of Service</a:t>
            </a:r>
          </a:p>
          <a:p>
            <a:pPr lvl="1"/>
            <a:r>
              <a:rPr lang="en-US" dirty="0"/>
              <a:t>Level 3 – Malicious Code</a:t>
            </a:r>
          </a:p>
          <a:p>
            <a:pPr lvl="1"/>
            <a:r>
              <a:rPr lang="en-US" dirty="0"/>
              <a:t>Level 4 – Improper Usage</a:t>
            </a:r>
          </a:p>
          <a:p>
            <a:pPr lvl="1"/>
            <a:r>
              <a:rPr lang="en-US" dirty="0"/>
              <a:t>Level 5 – Scans/Probes/Attempted Access</a:t>
            </a:r>
          </a:p>
          <a:p>
            <a:pPr lvl="1"/>
            <a:r>
              <a:rPr lang="en-US" dirty="0"/>
              <a:t>Level 6 – Investigation Incident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894392-9BA8-FD44-B086-09A9586F4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5CA34-9520-8D43-BEB2-36B2D9BC8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309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F0AF0-9C3A-3C47-B981-C66745140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 and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26E56-167A-AD4E-8E89-E2082A048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Figure out what systems are involved in the breach</a:t>
            </a:r>
          </a:p>
          <a:p>
            <a:pPr lvl="1"/>
            <a:r>
              <a:rPr lang="en-US" dirty="0"/>
              <a:t>What data was accessed?</a:t>
            </a:r>
          </a:p>
          <a:p>
            <a:pPr lvl="1"/>
            <a:r>
              <a:rPr lang="en-US" dirty="0"/>
              <a:t>Who did it?</a:t>
            </a:r>
          </a:p>
          <a:p>
            <a:pPr lvl="1"/>
            <a:r>
              <a:rPr lang="en-US" dirty="0"/>
              <a:t>Do the logs show anything else?</a:t>
            </a:r>
          </a:p>
          <a:p>
            <a:r>
              <a:rPr lang="en-US" dirty="0"/>
              <a:t>Data Sources</a:t>
            </a:r>
          </a:p>
          <a:p>
            <a:pPr lvl="1"/>
            <a:r>
              <a:rPr lang="en-US" dirty="0"/>
              <a:t>Copies of the hard drives</a:t>
            </a:r>
          </a:p>
          <a:p>
            <a:pPr lvl="1"/>
            <a:r>
              <a:rPr lang="en-US" dirty="0"/>
              <a:t>Memory </a:t>
            </a:r>
          </a:p>
          <a:p>
            <a:pPr lvl="1"/>
            <a:r>
              <a:rPr lang="en-US" dirty="0"/>
              <a:t>Network device logs</a:t>
            </a:r>
          </a:p>
          <a:p>
            <a:pPr lvl="1"/>
            <a:r>
              <a:rPr lang="en-US" dirty="0"/>
              <a:t>Application logs</a:t>
            </a:r>
          </a:p>
          <a:p>
            <a:pPr lvl="1"/>
            <a:r>
              <a:rPr lang="en-US" dirty="0"/>
              <a:t>System logs</a:t>
            </a:r>
          </a:p>
          <a:p>
            <a:r>
              <a:rPr lang="en-US" dirty="0"/>
              <a:t>Create IOCs and run them against other systems on the network</a:t>
            </a:r>
          </a:p>
          <a:p>
            <a:pPr lvl="1"/>
            <a:r>
              <a:rPr lang="en-US" dirty="0"/>
              <a:t>Indicators of Compromise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FFE02-ACF1-6D46-B524-083C33CD4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9B896-125C-7E4F-88BE-050142D3A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388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5B68-D978-7F4F-A407-BCCCC136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7ACBD-6FE6-8148-A151-FFF940EFC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know what you’re dealing with…</a:t>
            </a:r>
          </a:p>
          <a:p>
            <a:r>
              <a:rPr lang="en-US" dirty="0"/>
              <a:t>Try to limit the scope and magnitude of the issue</a:t>
            </a:r>
          </a:p>
          <a:p>
            <a:r>
              <a:rPr lang="en-US" dirty="0"/>
              <a:t>Contain the infection</a:t>
            </a:r>
          </a:p>
          <a:p>
            <a:r>
              <a:rPr lang="en-US" dirty="0"/>
              <a:t>Three options for containment</a:t>
            </a:r>
          </a:p>
          <a:p>
            <a:pPr lvl="1"/>
            <a:r>
              <a:rPr lang="en-US" dirty="0"/>
              <a:t>Disconnect affected systems</a:t>
            </a:r>
          </a:p>
          <a:p>
            <a:pPr lvl="1"/>
            <a:r>
              <a:rPr lang="en-US" dirty="0"/>
              <a:t>Shut down all systems immediately</a:t>
            </a:r>
          </a:p>
          <a:p>
            <a:pPr lvl="1"/>
            <a:r>
              <a:rPr lang="en-US" dirty="0"/>
              <a:t>Continue to allow the system to run, but closely monitor them</a:t>
            </a:r>
          </a:p>
          <a:p>
            <a:r>
              <a:rPr lang="en-US" dirty="0"/>
              <a:t>May need to think about keeping critical resources online</a:t>
            </a:r>
          </a:p>
          <a:p>
            <a:r>
              <a:rPr lang="en-US" dirty="0"/>
              <a:t>Make sure the business unit is aware before you start shutting things down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7DB80A-FC9F-D241-9AE2-D853388B9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17DA4-6B51-7347-BA52-2DEA3343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215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02C-79FD-9B47-B6C6-E4A0A204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Eradication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4BD6A-F0CB-E94C-B75A-A1282DBEA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Actually getting rid of the problem</a:t>
            </a:r>
          </a:p>
          <a:p>
            <a:r>
              <a:rPr lang="en-US" dirty="0"/>
              <a:t>Cleanup</a:t>
            </a:r>
          </a:p>
          <a:p>
            <a:pPr lvl="1"/>
            <a:r>
              <a:rPr lang="en-US" dirty="0"/>
              <a:t>Uninstalling the infected software</a:t>
            </a:r>
          </a:p>
          <a:p>
            <a:pPr lvl="1"/>
            <a:r>
              <a:rPr lang="en-US" dirty="0"/>
              <a:t>Running AV</a:t>
            </a:r>
          </a:p>
          <a:p>
            <a:pPr lvl="1"/>
            <a:r>
              <a:rPr lang="en-US" dirty="0"/>
              <a:t>Rebuilding the entire OS</a:t>
            </a:r>
          </a:p>
          <a:p>
            <a:pPr lvl="1"/>
            <a:r>
              <a:rPr lang="en-US" dirty="0"/>
              <a:t>Patching the vulnerabilities</a:t>
            </a:r>
          </a:p>
          <a:p>
            <a:r>
              <a:rPr lang="en-US" dirty="0"/>
              <a:t>Notification</a:t>
            </a:r>
          </a:p>
          <a:p>
            <a:pPr lvl="1"/>
            <a:r>
              <a:rPr lang="en-US" dirty="0"/>
              <a:t>Beyond the incident response reporting chain</a:t>
            </a:r>
          </a:p>
          <a:p>
            <a:pPr lvl="1"/>
            <a:r>
              <a:rPr lang="en-US" dirty="0"/>
              <a:t>Bring in other folks who may not be involved with the IR team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EC8A93-B47C-C841-8884-C5EA35EE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4FCC9-A0C7-D948-ABC7-99CE67DF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4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35F4-DE51-D948-992F-CE9BB0AC5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D1AC2-87AF-0F4E-BD1D-51B9246A3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Returning to normal operations</a:t>
            </a:r>
          </a:p>
          <a:p>
            <a:endParaRPr lang="en-US" dirty="0"/>
          </a:p>
          <a:p>
            <a:r>
              <a:rPr lang="en-US" dirty="0"/>
              <a:t>Restoring services</a:t>
            </a:r>
          </a:p>
          <a:p>
            <a:pPr lvl="1"/>
            <a:r>
              <a:rPr lang="en-US" dirty="0"/>
              <a:t>Redundancy or rebuild</a:t>
            </a:r>
          </a:p>
          <a:p>
            <a:pPr lvl="1"/>
            <a:r>
              <a:rPr lang="en-US" dirty="0"/>
              <a:t>Please, please make sure things are patched</a:t>
            </a:r>
          </a:p>
          <a:p>
            <a:pPr lvl="2"/>
            <a:r>
              <a:rPr lang="en-US" dirty="0"/>
              <a:t>Don’t put a vulnerable system back online that was already compromised once</a:t>
            </a:r>
          </a:p>
          <a:p>
            <a:r>
              <a:rPr lang="en-US" dirty="0"/>
              <a:t>System validation</a:t>
            </a:r>
          </a:p>
          <a:p>
            <a:pPr lvl="1"/>
            <a:r>
              <a:rPr lang="en-US" dirty="0"/>
              <a:t>Is it operating as expected?</a:t>
            </a:r>
          </a:p>
          <a:p>
            <a:pPr lvl="1"/>
            <a:r>
              <a:rPr lang="en-US" dirty="0"/>
              <a:t>All components are operational</a:t>
            </a:r>
          </a:p>
          <a:p>
            <a:pPr lvl="1"/>
            <a:r>
              <a:rPr lang="en-US" dirty="0"/>
              <a:t>Data is in tact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100A2-9286-F248-86A9-000805C5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43B1A-62B9-8742-9A06-65EE64BD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984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65EA-DAAE-AE45-AD05-8BE068D22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Learned/Follow-Up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EE8E7-4AAE-6445-A18B-19A1DE29B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about making sure the process worked</a:t>
            </a:r>
          </a:p>
          <a:p>
            <a:r>
              <a:rPr lang="en-US" dirty="0"/>
              <a:t>Was there enough prep?</a:t>
            </a:r>
          </a:p>
          <a:p>
            <a:r>
              <a:rPr lang="en-US" dirty="0"/>
              <a:t>Did detection occur in a timely fashion?</a:t>
            </a:r>
          </a:p>
          <a:p>
            <a:r>
              <a:rPr lang="en-US" dirty="0"/>
              <a:t>Was communication done clearly?</a:t>
            </a:r>
          </a:p>
          <a:p>
            <a:r>
              <a:rPr lang="en-US" dirty="0"/>
              <a:t>What didn’t go so smooth?</a:t>
            </a:r>
          </a:p>
          <a:p>
            <a:r>
              <a:rPr lang="en-US" dirty="0"/>
              <a:t>How can we prevent this from happening again?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F0581-1EDB-2749-A39B-CC2CEC643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6F893-A633-8F45-96AE-23842A428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556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75F19-389C-E94E-897D-9FD855942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about DSU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40C08-C7FB-EB41-8A9D-7FAA09361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Madison, SD</a:t>
            </a:r>
          </a:p>
          <a:p>
            <a:pPr lvl="1"/>
            <a:r>
              <a:rPr lang="en-US" dirty="0"/>
              <a:t>~7500 population</a:t>
            </a:r>
          </a:p>
          <a:p>
            <a:pPr lvl="1"/>
            <a:r>
              <a:rPr lang="en-US" dirty="0"/>
              <a:t>Lake County</a:t>
            </a:r>
          </a:p>
          <a:p>
            <a:pPr lvl="1"/>
            <a:r>
              <a:rPr lang="en-US" dirty="0"/>
              <a:t>Plenty of lakes and outdoor recreation fun</a:t>
            </a:r>
          </a:p>
          <a:p>
            <a:r>
              <a:rPr lang="en-US" dirty="0"/>
              <a:t>~3300 enrolled, and growing</a:t>
            </a:r>
          </a:p>
          <a:p>
            <a:pPr lvl="1"/>
            <a:r>
              <a:rPr lang="en-US" dirty="0"/>
              <a:t>Fastest growing university in the state</a:t>
            </a:r>
          </a:p>
          <a:p>
            <a:pPr lvl="1"/>
            <a:r>
              <a:rPr lang="en-US" dirty="0"/>
              <a:t>Cybersecurity and Computer Science programs</a:t>
            </a:r>
          </a:p>
          <a:p>
            <a:r>
              <a:rPr lang="en-US" dirty="0"/>
              <a:t>New buildings on campus</a:t>
            </a:r>
          </a:p>
          <a:p>
            <a:pPr lvl="1"/>
            <a:r>
              <a:rPr lang="en-US" dirty="0" err="1"/>
              <a:t>Beacom</a:t>
            </a:r>
            <a:r>
              <a:rPr lang="en-US" dirty="0"/>
              <a:t> Institute of Technology</a:t>
            </a:r>
          </a:p>
          <a:p>
            <a:pPr lvl="2"/>
            <a:r>
              <a:rPr lang="en-US" dirty="0"/>
              <a:t>Features a server room dedicated for classroom use</a:t>
            </a:r>
          </a:p>
          <a:p>
            <a:pPr lvl="2"/>
            <a:r>
              <a:rPr lang="en-US" dirty="0"/>
              <a:t>New for 2017-2018</a:t>
            </a:r>
          </a:p>
          <a:p>
            <a:pPr lvl="1"/>
            <a:r>
              <a:rPr lang="en-US" dirty="0"/>
              <a:t>Madison Cyber Labs (</a:t>
            </a:r>
            <a:r>
              <a:rPr lang="en-US" dirty="0" err="1"/>
              <a:t>MadLabs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Applied Research facility</a:t>
            </a:r>
          </a:p>
          <a:p>
            <a:pPr lvl="2"/>
            <a:r>
              <a:rPr lang="en-US" dirty="0"/>
              <a:t>Construction began earlier this month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4E207-D407-EF43-ADF2-A3B47932B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1B7C4C-ACB0-254A-B59A-EA61544AB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DC8807-62FD-334E-AE13-9B7E9EA4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014" y="1028541"/>
            <a:ext cx="2738661" cy="662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EDF5C8-7F59-FC4C-9CB3-D7334A82F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6" y="3088640"/>
            <a:ext cx="4048881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20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177FC-1F92-E941-97DE-4F8F3B65F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A8383-469E-7846-BA97-F2E598EBF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94270" cy="43513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b="1" dirty="0"/>
              <a:t>Tyler Flaagan​</a:t>
            </a:r>
          </a:p>
          <a:p>
            <a:pPr lvl="1" fontAlgn="base"/>
            <a:r>
              <a:rPr lang="en-US" dirty="0" err="1"/>
              <a:t>Tyler.Flaagan@dsu.edu</a:t>
            </a:r>
            <a:endParaRPr lang="en-US" dirty="0"/>
          </a:p>
          <a:p>
            <a:pPr fontAlgn="base"/>
            <a:r>
              <a:rPr lang="en-US" dirty="0"/>
              <a:t>Red Team Operator at SPAWAR​</a:t>
            </a:r>
          </a:p>
          <a:p>
            <a:pPr fontAlgn="base"/>
            <a:r>
              <a:rPr lang="en-US" dirty="0"/>
              <a:t>Adjunct Instructor at DSU​</a:t>
            </a:r>
          </a:p>
          <a:p>
            <a:pPr lvl="1" fontAlgn="base"/>
            <a:r>
              <a:rPr lang="en-US" dirty="0"/>
              <a:t>Cyber Security​</a:t>
            </a:r>
          </a:p>
          <a:p>
            <a:pPr lvl="1" fontAlgn="base"/>
            <a:r>
              <a:rPr lang="en-US" dirty="0"/>
              <a:t>Computer Science</a:t>
            </a:r>
          </a:p>
          <a:p>
            <a:pPr fontAlgn="base"/>
            <a:r>
              <a:rPr lang="en-US" spc="0" dirty="0">
                <a:solidFill>
                  <a:srgbClr val="262626"/>
                </a:solidFill>
              </a:rPr>
              <a:t>Private Security Consultant</a:t>
            </a:r>
          </a:p>
          <a:p>
            <a:pPr fontAlgn="base"/>
            <a:r>
              <a:rPr lang="en-US" dirty="0"/>
              <a:t>D.Sc. Cyber Security (ABD)</a:t>
            </a:r>
          </a:p>
          <a:p>
            <a:pPr fontAlgn="base"/>
            <a:r>
              <a:rPr lang="en-US" dirty="0"/>
              <a:t>DSU Cyber Corps Scholarship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05FC86-836A-804D-B4D6-052C5E84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7DE86-464D-C541-B895-4B76E4D0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D80A99A-59D7-514A-A6F6-0E1B6B65ED04}"/>
              </a:ext>
            </a:extLst>
          </p:cNvPr>
          <p:cNvSpPr txBox="1">
            <a:spLocks/>
          </p:cNvSpPr>
          <p:nvPr/>
        </p:nvSpPr>
        <p:spPr>
          <a:xfrm>
            <a:off x="6277356" y="1828800"/>
            <a:ext cx="474968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Cody </a:t>
            </a:r>
            <a:r>
              <a:rPr lang="en-US" b="1" dirty="0" err="1"/>
              <a:t>Welu</a:t>
            </a:r>
            <a:endParaRPr lang="en-US" b="1" dirty="0"/>
          </a:p>
          <a:p>
            <a:pPr lvl="1"/>
            <a:r>
              <a:rPr lang="en-US" dirty="0" err="1"/>
              <a:t>Cody.Welu@dsu.edu</a:t>
            </a:r>
            <a:endParaRPr lang="en-US" dirty="0"/>
          </a:p>
          <a:p>
            <a:r>
              <a:rPr lang="en-US" dirty="0"/>
              <a:t>Assistant Professor at DSU</a:t>
            </a:r>
          </a:p>
          <a:p>
            <a:pPr lvl="1"/>
            <a:r>
              <a:rPr lang="en-US" dirty="0"/>
              <a:t>Cyber Security</a:t>
            </a:r>
          </a:p>
          <a:p>
            <a:pPr lvl="1"/>
            <a:r>
              <a:rPr lang="en-US" dirty="0"/>
              <a:t>Computer Science</a:t>
            </a:r>
          </a:p>
          <a:p>
            <a:r>
              <a:rPr lang="en-US" dirty="0"/>
              <a:t>Blue Team experience in the Federal Gov’t</a:t>
            </a:r>
          </a:p>
          <a:p>
            <a:r>
              <a:rPr lang="en-US" dirty="0"/>
              <a:t>D.Sc. Cyber Security (ABD)</a:t>
            </a:r>
          </a:p>
          <a:p>
            <a:r>
              <a:rPr lang="en-US" dirty="0"/>
              <a:t>DSU Cyber Corps Scholarship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06079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A8C1-0863-B44B-8551-42A57E893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15DA1-30B0-DD4D-8B48-8E503B038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Everyone should have a flash drive</a:t>
            </a:r>
          </a:p>
          <a:p>
            <a:r>
              <a:rPr lang="en-US" dirty="0"/>
              <a:t>Most of the VMs</a:t>
            </a:r>
          </a:p>
          <a:p>
            <a:pPr lvl="1"/>
            <a:r>
              <a:rPr lang="en-US" dirty="0"/>
              <a:t>In cases where we are using a larger lab environment, we’ll use the IA Lab</a:t>
            </a:r>
          </a:p>
          <a:p>
            <a:pPr lvl="1"/>
            <a:r>
              <a:rPr lang="en-US" dirty="0"/>
              <a:t>Larger environments can be made available via download, let us know after class.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http://rebrand.ly/irworkshopshare</a:t>
            </a:r>
            <a:endParaRPr lang="en-US" dirty="0"/>
          </a:p>
          <a:p>
            <a:pPr lvl="1"/>
            <a:r>
              <a:rPr lang="en-US" dirty="0"/>
              <a:t>All other resources</a:t>
            </a:r>
          </a:p>
          <a:p>
            <a:pPr lvl="2"/>
            <a:r>
              <a:rPr lang="en-US" dirty="0"/>
              <a:t>PPT slides</a:t>
            </a:r>
          </a:p>
          <a:p>
            <a:pPr lvl="2"/>
            <a:r>
              <a:rPr lang="en-US" dirty="0"/>
              <a:t>Lab documents</a:t>
            </a:r>
          </a:p>
          <a:p>
            <a:pPr lvl="2"/>
            <a:r>
              <a:rPr lang="en-US" dirty="0"/>
              <a:t>Lab materials</a:t>
            </a:r>
          </a:p>
          <a:p>
            <a:pPr lvl="1"/>
            <a:r>
              <a:rPr lang="en-US" dirty="0"/>
              <a:t>Updated throughout the week</a:t>
            </a:r>
          </a:p>
          <a:p>
            <a:pPr lvl="1"/>
            <a:r>
              <a:rPr lang="en-US" dirty="0"/>
              <a:t>Feel free to download + add to flash drive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3F6E9-8E04-0E43-9CAC-68CBEDF3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45FF8-5FEF-5B4E-A56A-90BE42CDD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090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10BED-A500-F547-856D-113A89BB1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 Lab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A629A-5AC8-B241-8356-47B3856F0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infrastructure for classroom and student use</a:t>
            </a:r>
          </a:p>
          <a:p>
            <a:pPr lvl="1"/>
            <a:r>
              <a:rPr lang="en-US" dirty="0"/>
              <a:t>Classroom lab environments</a:t>
            </a:r>
          </a:p>
          <a:p>
            <a:pPr lvl="2"/>
            <a:r>
              <a:rPr lang="en-US" dirty="0"/>
              <a:t>Safe space to learn about and execute malware</a:t>
            </a:r>
          </a:p>
          <a:p>
            <a:pPr lvl="2"/>
            <a:r>
              <a:rPr lang="en-US" dirty="0"/>
              <a:t>Enough resources to run multi-VM environments for administration and security classes</a:t>
            </a:r>
          </a:p>
          <a:p>
            <a:pPr lvl="1"/>
            <a:r>
              <a:rPr lang="en-US" dirty="0"/>
              <a:t>Student projects</a:t>
            </a:r>
          </a:p>
          <a:p>
            <a:pPr lvl="2"/>
            <a:r>
              <a:rPr lang="en-US" dirty="0"/>
              <a:t>Great sandboxed environment to play and learn</a:t>
            </a:r>
          </a:p>
          <a:p>
            <a:r>
              <a:rPr lang="en-US" dirty="0"/>
              <a:t>For this workshop, a great place to run our VMs and larger environments</a:t>
            </a:r>
          </a:p>
          <a:p>
            <a:r>
              <a:rPr lang="en-US" dirty="0"/>
              <a:t>Largest VMware installation in the state</a:t>
            </a:r>
          </a:p>
          <a:p>
            <a:pPr lvl="1"/>
            <a:r>
              <a:rPr lang="en-US" dirty="0"/>
              <a:t>110 sockets</a:t>
            </a:r>
          </a:p>
          <a:p>
            <a:pPr lvl="1"/>
            <a:r>
              <a:rPr lang="en-US" dirty="0"/>
              <a:t>~5TB RAM</a:t>
            </a:r>
          </a:p>
          <a:p>
            <a:pPr lvl="1"/>
            <a:r>
              <a:rPr lang="en-US" dirty="0"/>
              <a:t>~100TB Storage</a:t>
            </a:r>
          </a:p>
          <a:p>
            <a:pPr lvl="1"/>
            <a:r>
              <a:rPr lang="en-US" dirty="0"/>
              <a:t>…and all growing this summer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C685E-745D-1741-A3A6-896AC8E87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3BDE87-35E7-364E-A22E-E03D6322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91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67F4-63B1-8147-83B3-2CE265F7F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IA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53A4-D3DE-7842-8B44-85341043A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a web browser!</a:t>
            </a:r>
          </a:p>
          <a:p>
            <a:pPr lvl="1"/>
            <a:r>
              <a:rPr lang="en-US" dirty="0"/>
              <a:t>Most modern browsers will probably work (No one uses IE or Edge)</a:t>
            </a:r>
          </a:p>
          <a:p>
            <a:pPr lvl="1"/>
            <a:r>
              <a:rPr lang="en-US" dirty="0"/>
              <a:t>Firefox 32-bit ESR is the officially supported version</a:t>
            </a:r>
          </a:p>
          <a:p>
            <a:pPr lvl="1"/>
            <a:r>
              <a:rPr lang="en-US" dirty="0"/>
              <a:t>Chrome will probably (mostly) work</a:t>
            </a:r>
          </a:p>
          <a:p>
            <a:pPr lvl="1"/>
            <a:r>
              <a:rPr lang="en-US" dirty="0"/>
              <a:t>Firefox will probably (mostly) work</a:t>
            </a:r>
          </a:p>
          <a:p>
            <a:r>
              <a:rPr lang="en-US" dirty="0"/>
              <a:t>http://</a:t>
            </a:r>
            <a:r>
              <a:rPr lang="en-US" dirty="0" err="1"/>
              <a:t>learn.ialab.us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Credentials are on your flash drive</a:t>
            </a:r>
          </a:p>
          <a:p>
            <a:pPr lvl="1"/>
            <a:r>
              <a:rPr lang="en-US"/>
              <a:t>readme.</a:t>
            </a:r>
            <a:r>
              <a:rPr lang="en-US" dirty="0" err="1"/>
              <a:t>txt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21D0B-4E1B-8647-8FC2-BE42FC3D2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A6F0CD-8CDA-104F-8EE1-A92F726D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270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73F2B-F1D1-E543-A08A-73352F5D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FECA5-C1C9-A44C-A861-268F717DF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Wednesday -&gt; Friday</a:t>
            </a:r>
          </a:p>
          <a:p>
            <a:r>
              <a:rPr lang="en-US" dirty="0"/>
              <a:t>4 “sessions” each day (breaks in between)</a:t>
            </a:r>
          </a:p>
          <a:p>
            <a:pPr lvl="1"/>
            <a:r>
              <a:rPr lang="en-US" dirty="0"/>
              <a:t>Typically 2 topics each session</a:t>
            </a:r>
          </a:p>
          <a:p>
            <a:pPr lvl="1"/>
            <a:r>
              <a:rPr lang="en-US" dirty="0"/>
              <a:t>Breaks in between each session</a:t>
            </a:r>
          </a:p>
          <a:p>
            <a:r>
              <a:rPr lang="en-US" dirty="0"/>
              <a:t>8:00 – 9:45AM</a:t>
            </a:r>
          </a:p>
          <a:p>
            <a:r>
              <a:rPr lang="en-US" dirty="0"/>
              <a:t>10:00 – 11:45AM</a:t>
            </a:r>
          </a:p>
          <a:p>
            <a:r>
              <a:rPr lang="en-US" dirty="0"/>
              <a:t>1:00 – 2:45PM</a:t>
            </a:r>
          </a:p>
          <a:p>
            <a:r>
              <a:rPr lang="en-US" dirty="0"/>
              <a:t>3:00 – 4:45PM (Except Friday)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7B35AB-77C3-9C4C-8ACC-9E052741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435BE1-7B4D-D940-9AC3-41CC2D658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67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F532-E08B-0D4A-AF9A-4A6A7E2AC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B1DA3-9E6F-914E-95D0-009D09FB2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Mix of lecture slides and hands-on lab work</a:t>
            </a:r>
          </a:p>
          <a:p>
            <a:endParaRPr lang="en-US" dirty="0"/>
          </a:p>
          <a:p>
            <a:r>
              <a:rPr lang="en-US" dirty="0"/>
              <a:t>Day 1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Phases of an IR</a:t>
            </a:r>
          </a:p>
          <a:p>
            <a:pPr lvl="1"/>
            <a:r>
              <a:rPr lang="en-US" dirty="0"/>
              <a:t>Attacker Overview</a:t>
            </a:r>
          </a:p>
          <a:p>
            <a:pPr lvl="1"/>
            <a:r>
              <a:rPr lang="en-US" dirty="0"/>
              <a:t>Indicators and Intelligence</a:t>
            </a:r>
          </a:p>
          <a:p>
            <a:pPr lvl="1"/>
            <a:r>
              <a:rPr lang="en-US" dirty="0"/>
              <a:t>Logs and SIEMs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C4235-EEA3-484A-B94B-63AB9DB5D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31382-BEE1-C549-913A-D5E1BC1C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04F81-4D05-0F46-8DFF-E8CF0232CE8B}"/>
              </a:ext>
            </a:extLst>
          </p:cNvPr>
          <p:cNvSpPr txBox="1">
            <a:spLocks/>
          </p:cNvSpPr>
          <p:nvPr/>
        </p:nvSpPr>
        <p:spPr>
          <a:xfrm>
            <a:off x="5772150" y="2414588"/>
            <a:ext cx="438988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r>
              <a:rPr lang="en-US" dirty="0"/>
              <a:t>Day 2</a:t>
            </a:r>
          </a:p>
          <a:p>
            <a:pPr lvl="1"/>
            <a:r>
              <a:rPr lang="en-US" dirty="0"/>
              <a:t>Network monitoring and firewalls</a:t>
            </a:r>
          </a:p>
          <a:p>
            <a:pPr lvl="1"/>
            <a:r>
              <a:rPr lang="en-US" dirty="0"/>
              <a:t>Windows Logs</a:t>
            </a:r>
          </a:p>
          <a:p>
            <a:pPr lvl="1"/>
            <a:r>
              <a:rPr lang="en-US" dirty="0"/>
              <a:t>Filesystem and autorun analysis</a:t>
            </a:r>
          </a:p>
          <a:p>
            <a:pPr lvl="1"/>
            <a:r>
              <a:rPr lang="en-US" dirty="0"/>
              <a:t>IR Data collection</a:t>
            </a:r>
          </a:p>
          <a:p>
            <a:r>
              <a:rPr lang="en-US" dirty="0"/>
              <a:t>Day 3</a:t>
            </a:r>
          </a:p>
          <a:p>
            <a:pPr lvl="1"/>
            <a:r>
              <a:rPr lang="en-US" dirty="0"/>
              <a:t>Memory analysis</a:t>
            </a:r>
          </a:p>
          <a:p>
            <a:pPr lvl="1"/>
            <a:r>
              <a:rPr lang="en-US" dirty="0"/>
              <a:t>Final hands-on exercise</a:t>
            </a:r>
          </a:p>
        </p:txBody>
      </p:sp>
    </p:spTree>
    <p:extLst>
      <p:ext uri="{BB962C8B-B14F-4D97-AF65-F5344CB8AC3E}">
        <p14:creationId xmlns:p14="http://schemas.microsoft.com/office/powerpoint/2010/main" val="155026466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7525</TotalTime>
  <Words>1495</Words>
  <Application>Microsoft Macintosh PowerPoint</Application>
  <PresentationFormat>Widescreen</PresentationFormat>
  <Paragraphs>375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Century Schoolbook</vt:lpstr>
      <vt:lpstr>Wingdings 2</vt:lpstr>
      <vt:lpstr>View</vt:lpstr>
      <vt:lpstr>Introduction</vt:lpstr>
      <vt:lpstr>Welcome to South Dakota!</vt:lpstr>
      <vt:lpstr>A bit about DSU</vt:lpstr>
      <vt:lpstr>Who are we?</vt:lpstr>
      <vt:lpstr>Course Materials</vt:lpstr>
      <vt:lpstr>IA Lab Information</vt:lpstr>
      <vt:lpstr>Accessing the IA Lab</vt:lpstr>
      <vt:lpstr>General Schedule</vt:lpstr>
      <vt:lpstr>Course Outline</vt:lpstr>
      <vt:lpstr>What is Incident Response?</vt:lpstr>
      <vt:lpstr>Why?</vt:lpstr>
      <vt:lpstr>Find bad fast</vt:lpstr>
      <vt:lpstr>How do you find out?</vt:lpstr>
      <vt:lpstr>External Notification</vt:lpstr>
      <vt:lpstr>Internal Discovery</vt:lpstr>
      <vt:lpstr>Phases of an Incident Response</vt:lpstr>
      <vt:lpstr>PICERL</vt:lpstr>
      <vt:lpstr>Preparation</vt:lpstr>
      <vt:lpstr>Preparation</vt:lpstr>
      <vt:lpstr>Preparation - Tools</vt:lpstr>
      <vt:lpstr>Identification and Investigation</vt:lpstr>
      <vt:lpstr>Identification and Investigation</vt:lpstr>
      <vt:lpstr>Containment</vt:lpstr>
      <vt:lpstr>Eradication</vt:lpstr>
      <vt:lpstr>Recovery</vt:lpstr>
      <vt:lpstr>Lessons Learned/Follow-Up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Welu</dc:creator>
  <cp:lastModifiedBy>Cody Welu</cp:lastModifiedBy>
  <cp:revision>152</cp:revision>
  <cp:lastPrinted>2018-01-16T14:21:07Z</cp:lastPrinted>
  <dcterms:created xsi:type="dcterms:W3CDTF">2017-12-01T19:44:46Z</dcterms:created>
  <dcterms:modified xsi:type="dcterms:W3CDTF">2018-05-30T03:19:08Z</dcterms:modified>
</cp:coreProperties>
</file>

<file path=docProps/thumbnail.jpeg>
</file>